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6" r:id="rId5"/>
    <p:sldId id="265" r:id="rId6"/>
    <p:sldId id="269" r:id="rId7"/>
    <p:sldId id="267" r:id="rId8"/>
    <p:sldId id="270"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02603BB9-4EBC-440D-804B-8351BE45A54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3A48C6F-A293-4468-84F9-4CB8F51723A0}">
      <dgm:prSet/>
      <dgm:spPr/>
      <dgm:t>
        <a:bodyPr/>
        <a:lstStyle/>
        <a:p>
          <a:r>
            <a:rPr lang="en-US" dirty="0"/>
            <a:t>Enrolled Tribal Member (80%+ as are my two children)</a:t>
          </a:r>
        </a:p>
      </dgm:t>
    </dgm:pt>
    <dgm:pt modelId="{DA97D16C-A96C-43D7-8B6B-0E17D545D7EC}" type="parTrans" cxnId="{0ED93EE7-E5AA-4F73-9A39-44FB538509F6}">
      <dgm:prSet/>
      <dgm:spPr/>
      <dgm:t>
        <a:bodyPr/>
        <a:lstStyle/>
        <a:p>
          <a:endParaRPr lang="en-US"/>
        </a:p>
      </dgm:t>
    </dgm:pt>
    <dgm:pt modelId="{6189814D-67DD-47D3-8BEF-D88E1B48CDE4}" type="sibTrans" cxnId="{0ED93EE7-E5AA-4F73-9A39-44FB538509F6}">
      <dgm:prSet/>
      <dgm:spPr/>
      <dgm:t>
        <a:bodyPr/>
        <a:lstStyle/>
        <a:p>
          <a:endParaRPr lang="en-US"/>
        </a:p>
      </dgm:t>
    </dgm:pt>
    <dgm:pt modelId="{BB8431B3-A07A-4A02-9CDA-2FAF39836AC5}">
      <dgm:prSet/>
      <dgm:spPr/>
      <dgm:t>
        <a:bodyPr/>
        <a:lstStyle/>
        <a:p>
          <a:r>
            <a:rPr lang="en-US" dirty="0"/>
            <a:t>Administrative Head of the Tribal Planning Department (CCT PLANNING) since 2015 </a:t>
          </a:r>
        </a:p>
      </dgm:t>
    </dgm:pt>
    <dgm:pt modelId="{70B00844-94F3-47F9-8363-C51B114EDDA2}" type="parTrans" cxnId="{6768DEF8-9F95-4395-AF58-3F512D00B2C6}">
      <dgm:prSet/>
      <dgm:spPr/>
      <dgm:t>
        <a:bodyPr/>
        <a:lstStyle/>
        <a:p>
          <a:endParaRPr lang="en-US"/>
        </a:p>
      </dgm:t>
    </dgm:pt>
    <dgm:pt modelId="{3AFF6FFE-8A7F-4DB4-96CE-348775E69BE7}" type="sibTrans" cxnId="{6768DEF8-9F95-4395-AF58-3F512D00B2C6}">
      <dgm:prSet/>
      <dgm:spPr/>
      <dgm:t>
        <a:bodyPr/>
        <a:lstStyle/>
        <a:p>
          <a:endParaRPr lang="en-US"/>
        </a:p>
      </dgm:t>
    </dgm:pt>
    <dgm:pt modelId="{BCFABBA5-997A-4627-A568-FC40E1B1EB1C}">
      <dgm:prSet/>
      <dgm:spPr/>
      <dgm:t>
        <a:bodyPr/>
        <a:lstStyle/>
        <a:p>
          <a:r>
            <a:rPr lang="en-US" dirty="0"/>
            <a:t>CTFC Board of Director (2020-2021) throughout the Covid-19 Pandemic.  Resigned from position to increase focus on raising my two small children.</a:t>
          </a:r>
        </a:p>
      </dgm:t>
    </dgm:pt>
    <dgm:pt modelId="{6D3E6F24-1398-4D0C-99F0-A650D1F1C1DC}" type="parTrans" cxnId="{133985CE-68CF-49A1-93B2-93879CAA6531}">
      <dgm:prSet/>
      <dgm:spPr/>
      <dgm:t>
        <a:bodyPr/>
        <a:lstStyle/>
        <a:p>
          <a:endParaRPr lang="en-US"/>
        </a:p>
      </dgm:t>
    </dgm:pt>
    <dgm:pt modelId="{1EFE0B58-0BEB-414D-A369-47CE54793076}" type="sibTrans" cxnId="{133985CE-68CF-49A1-93B2-93879CAA6531}">
      <dgm:prSet/>
      <dgm:spPr/>
      <dgm:t>
        <a:bodyPr/>
        <a:lstStyle/>
        <a:p>
          <a:endParaRPr lang="en-US"/>
        </a:p>
      </dgm:t>
    </dgm:pt>
    <dgm:pt modelId="{7FBDC5E6-5EE6-4BD1-8C23-8143EF71F41E}">
      <dgm:prSet/>
      <dgm:spPr/>
      <dgm:t>
        <a:bodyPr/>
        <a:lstStyle/>
        <a:p>
          <a:r>
            <a:rPr lang="en-US" dirty="0"/>
            <a:t>Formerly lead Transportation Planner for the Colville Tribes (2013-2015)</a:t>
          </a:r>
        </a:p>
      </dgm:t>
    </dgm:pt>
    <dgm:pt modelId="{95ACB871-4F5D-43CB-BDD4-08DC584024F9}" type="parTrans" cxnId="{EFA25FFC-D60C-4A17-AD0D-05FE3B86F1D6}">
      <dgm:prSet/>
      <dgm:spPr/>
      <dgm:t>
        <a:bodyPr/>
        <a:lstStyle/>
        <a:p>
          <a:endParaRPr lang="en-US"/>
        </a:p>
      </dgm:t>
    </dgm:pt>
    <dgm:pt modelId="{0EBA06D9-BDFD-499A-A6BE-7BA542E33252}" type="sibTrans" cxnId="{EFA25FFC-D60C-4A17-AD0D-05FE3B86F1D6}">
      <dgm:prSet/>
      <dgm:spPr/>
      <dgm:t>
        <a:bodyPr/>
        <a:lstStyle/>
        <a:p>
          <a:endParaRPr lang="en-US"/>
        </a:p>
      </dgm:t>
    </dgm:pt>
    <dgm:pt modelId="{AC753C00-2FDC-47F5-9B98-49FAD11ECC35}">
      <dgm:prSet/>
      <dgm:spPr/>
      <dgm:t>
        <a:bodyPr/>
        <a:lstStyle/>
        <a:p>
          <a:r>
            <a:rPr lang="en-US" dirty="0"/>
            <a:t>Masters in Public Administration, Tribal Governance Emphasis</a:t>
          </a:r>
        </a:p>
      </dgm:t>
    </dgm:pt>
    <dgm:pt modelId="{E25E4EBE-7111-4734-9A1A-6862604FAFC7}" type="parTrans" cxnId="{D18C9F27-2A69-4931-83E8-D0175928838A}">
      <dgm:prSet/>
      <dgm:spPr/>
      <dgm:t>
        <a:bodyPr/>
        <a:lstStyle/>
        <a:p>
          <a:endParaRPr lang="en-US"/>
        </a:p>
      </dgm:t>
    </dgm:pt>
    <dgm:pt modelId="{EC85E78E-187C-47F0-8472-C3D32A60C3F5}" type="sibTrans" cxnId="{D18C9F27-2A69-4931-83E8-D0175928838A}">
      <dgm:prSet/>
      <dgm:spPr/>
      <dgm:t>
        <a:bodyPr/>
        <a:lstStyle/>
        <a:p>
          <a:endParaRPr lang="en-US"/>
        </a:p>
      </dgm:t>
    </dgm:pt>
    <dgm:pt modelId="{F51344A2-866E-44D9-A656-925DC1FB7E69}">
      <dgm:prSet/>
      <dgm:spPr/>
      <dgm:t>
        <a:bodyPr/>
        <a:lstStyle/>
        <a:p>
          <a:r>
            <a:rPr lang="en-US" dirty="0"/>
            <a:t>Omak District Voting Member. Omak born &amp; raised. Former student at PSIS, Omak Elementary, Middle and High School </a:t>
          </a:r>
        </a:p>
      </dgm:t>
    </dgm:pt>
    <dgm:pt modelId="{AFC300A0-9742-42E6-A732-294500BD6CB8}" type="parTrans" cxnId="{8EDF525D-D8F0-46E6-BD1B-7501F8104C96}">
      <dgm:prSet/>
      <dgm:spPr/>
      <dgm:t>
        <a:bodyPr/>
        <a:lstStyle/>
        <a:p>
          <a:endParaRPr lang="en-US"/>
        </a:p>
      </dgm:t>
    </dgm:pt>
    <dgm:pt modelId="{9E6BDEF5-2E28-40E3-B19F-6AEA5E87A28F}" type="sibTrans" cxnId="{8EDF525D-D8F0-46E6-BD1B-7501F8104C96}">
      <dgm:prSet/>
      <dgm:spPr/>
      <dgm:t>
        <a:bodyPr/>
        <a:lstStyle/>
        <a:p>
          <a:endParaRPr lang="en-US"/>
        </a:p>
      </dgm:t>
    </dgm:pt>
    <dgm:pt modelId="{4B010E5A-AA6F-41B5-8491-8A8863E1660F}">
      <dgm:prSet/>
      <dgm:spPr/>
      <dgm:t>
        <a:bodyPr/>
        <a:lstStyle/>
        <a:p>
          <a:pPr marL="114300" lvl="1" indent="0" defTabSz="577850">
            <a:lnSpc>
              <a:spcPct val="90000"/>
            </a:lnSpc>
            <a:spcBef>
              <a:spcPct val="0"/>
            </a:spcBef>
            <a:spcAft>
              <a:spcPct val="20000"/>
            </a:spcAft>
          </a:pPr>
          <a:endParaRPr lang="en-US" dirty="0"/>
        </a:p>
      </dgm:t>
    </dgm:pt>
    <dgm:pt modelId="{0A3CD7DD-3EA1-4D7D-9910-D2DE3C390C45}" type="parTrans" cxnId="{7EE24042-E984-4DF1-942F-E198E6B49FE1}">
      <dgm:prSet/>
      <dgm:spPr/>
      <dgm:t>
        <a:bodyPr/>
        <a:lstStyle/>
        <a:p>
          <a:endParaRPr lang="en-US"/>
        </a:p>
      </dgm:t>
    </dgm:pt>
    <dgm:pt modelId="{9220D821-1225-4DEC-B8E1-946E328E5DD4}" type="sibTrans" cxnId="{7EE24042-E984-4DF1-942F-E198E6B49FE1}">
      <dgm:prSet/>
      <dgm:spPr/>
      <dgm:t>
        <a:bodyPr/>
        <a:lstStyle/>
        <a:p>
          <a:endParaRPr lang="en-US"/>
        </a:p>
      </dgm:t>
    </dgm:pt>
    <dgm:pt modelId="{06B67D70-2DDA-4004-B2BF-724E66D04EDC}">
      <dgm:prSet/>
      <dgm:spPr/>
      <dgm:t>
        <a:bodyPr/>
        <a:lstStyle/>
        <a:p>
          <a:r>
            <a:rPr lang="en-US" dirty="0"/>
            <a:t>Masters in Urban and Regional Planning, Tribal Planning Emphasis </a:t>
          </a:r>
        </a:p>
      </dgm:t>
    </dgm:pt>
    <dgm:pt modelId="{D2268EEB-FC59-452A-BAE3-2AB8CC3F6D72}" type="parTrans" cxnId="{7A51C764-7729-4548-B17B-B2FFE46879A7}">
      <dgm:prSet/>
      <dgm:spPr/>
      <dgm:t>
        <a:bodyPr/>
        <a:lstStyle/>
        <a:p>
          <a:endParaRPr lang="en-US"/>
        </a:p>
      </dgm:t>
    </dgm:pt>
    <dgm:pt modelId="{BFF2881A-3480-41DE-9460-6382F173D6BF}" type="sibTrans" cxnId="{7A51C764-7729-4548-B17B-B2FFE46879A7}">
      <dgm:prSet/>
      <dgm:spPr/>
      <dgm:t>
        <a:bodyPr/>
        <a:lstStyle/>
        <a:p>
          <a:endParaRPr lang="en-US"/>
        </a:p>
      </dgm:t>
    </dgm:pt>
    <dgm:pt modelId="{8790FB78-F6B6-4FCC-8CD2-6813757BDD53}" type="pres">
      <dgm:prSet presAssocID="{02603BB9-4EBC-440D-804B-8351BE45A54D}" presName="linear" presStyleCnt="0">
        <dgm:presLayoutVars>
          <dgm:animLvl val="lvl"/>
          <dgm:resizeHandles val="exact"/>
        </dgm:presLayoutVars>
      </dgm:prSet>
      <dgm:spPr/>
    </dgm:pt>
    <dgm:pt modelId="{9131A2ED-24C9-4042-AD5D-F7ADF203151D}" type="pres">
      <dgm:prSet presAssocID="{63A48C6F-A293-4468-84F9-4CB8F51723A0}" presName="parentText" presStyleLbl="node1" presStyleIdx="0" presStyleCnt="7">
        <dgm:presLayoutVars>
          <dgm:chMax val="0"/>
          <dgm:bulletEnabled val="1"/>
        </dgm:presLayoutVars>
      </dgm:prSet>
      <dgm:spPr/>
    </dgm:pt>
    <dgm:pt modelId="{6BE0CA38-A28B-4DEE-846A-64572940587E}" type="pres">
      <dgm:prSet presAssocID="{6189814D-67DD-47D3-8BEF-D88E1B48CDE4}" presName="spacer" presStyleCnt="0"/>
      <dgm:spPr/>
    </dgm:pt>
    <dgm:pt modelId="{271CDBCA-F496-4FF3-8875-DB62BA33121A}" type="pres">
      <dgm:prSet presAssocID="{BB8431B3-A07A-4A02-9CDA-2FAF39836AC5}" presName="parentText" presStyleLbl="node1" presStyleIdx="1" presStyleCnt="7" custLinFactY="94146" custLinFactNeighborX="-448" custLinFactNeighborY="100000">
        <dgm:presLayoutVars>
          <dgm:chMax val="0"/>
          <dgm:bulletEnabled val="1"/>
        </dgm:presLayoutVars>
      </dgm:prSet>
      <dgm:spPr/>
    </dgm:pt>
    <dgm:pt modelId="{F61D48E1-0154-4621-A743-5CA53E159D8C}" type="pres">
      <dgm:prSet presAssocID="{3AFF6FFE-8A7F-4DB4-96CE-348775E69BE7}" presName="spacer" presStyleCnt="0"/>
      <dgm:spPr/>
    </dgm:pt>
    <dgm:pt modelId="{FA6334A6-E038-4970-B708-881F57EEC7AA}" type="pres">
      <dgm:prSet presAssocID="{BCFABBA5-997A-4627-A568-FC40E1B1EB1C}" presName="parentText" presStyleLbl="node1" presStyleIdx="2" presStyleCnt="7" custLinFactY="100000" custLinFactNeighborX="-448" custLinFactNeighborY="130822">
        <dgm:presLayoutVars>
          <dgm:chMax val="0"/>
          <dgm:bulletEnabled val="1"/>
        </dgm:presLayoutVars>
      </dgm:prSet>
      <dgm:spPr/>
    </dgm:pt>
    <dgm:pt modelId="{C49354BF-6BDD-4BF0-853C-BEA1F01FB83F}" type="pres">
      <dgm:prSet presAssocID="{1EFE0B58-0BEB-414D-A369-47CE54793076}" presName="spacer" presStyleCnt="0"/>
      <dgm:spPr/>
    </dgm:pt>
    <dgm:pt modelId="{D481A65B-EA69-4E90-A078-8FBF62BA88E7}" type="pres">
      <dgm:prSet presAssocID="{7FBDC5E6-5EE6-4BD1-8C23-8143EF71F41E}" presName="parentText" presStyleLbl="node1" presStyleIdx="3" presStyleCnt="7" custLinFactY="99413" custLinFactNeighborX="-299" custLinFactNeighborY="100000">
        <dgm:presLayoutVars>
          <dgm:chMax val="0"/>
          <dgm:bulletEnabled val="1"/>
        </dgm:presLayoutVars>
      </dgm:prSet>
      <dgm:spPr/>
    </dgm:pt>
    <dgm:pt modelId="{52A451B8-998D-4B09-86FD-86DCE30EBA7B}" type="pres">
      <dgm:prSet presAssocID="{0EBA06D9-BDFD-499A-A6BE-7BA542E33252}" presName="spacer" presStyleCnt="0"/>
      <dgm:spPr/>
    </dgm:pt>
    <dgm:pt modelId="{41FF72B1-BD26-4A1B-8847-AC1860EEC290}" type="pres">
      <dgm:prSet presAssocID="{AC753C00-2FDC-47F5-9B98-49FAD11ECC35}" presName="parentText" presStyleLbl="node1" presStyleIdx="4" presStyleCnt="7" custLinFactY="99413" custLinFactNeighborX="-299" custLinFactNeighborY="100000">
        <dgm:presLayoutVars>
          <dgm:chMax val="0"/>
          <dgm:bulletEnabled val="1"/>
        </dgm:presLayoutVars>
      </dgm:prSet>
      <dgm:spPr/>
    </dgm:pt>
    <dgm:pt modelId="{22FF2CD8-AD21-49E0-9DA1-8E1B3571095E}" type="pres">
      <dgm:prSet presAssocID="{EC85E78E-187C-47F0-8472-C3D32A60C3F5}" presName="spacer" presStyleCnt="0"/>
      <dgm:spPr/>
    </dgm:pt>
    <dgm:pt modelId="{B717C14B-295E-4E1E-86E7-86C645EE2DBA}" type="pres">
      <dgm:prSet presAssocID="{06B67D70-2DDA-4004-B2BF-724E66D04EDC}" presName="parentText" presStyleLbl="node1" presStyleIdx="5" presStyleCnt="7" custLinFactY="98155" custLinFactNeighborX="-598" custLinFactNeighborY="100000">
        <dgm:presLayoutVars>
          <dgm:chMax val="0"/>
          <dgm:bulletEnabled val="1"/>
        </dgm:presLayoutVars>
      </dgm:prSet>
      <dgm:spPr/>
    </dgm:pt>
    <dgm:pt modelId="{C35A597B-DFEF-44B2-829F-E430B1A40E13}" type="pres">
      <dgm:prSet presAssocID="{BFF2881A-3480-41DE-9460-6382F173D6BF}" presName="spacer" presStyleCnt="0"/>
      <dgm:spPr/>
    </dgm:pt>
    <dgm:pt modelId="{27489B23-7AB6-4696-ABE1-F29F29076F85}" type="pres">
      <dgm:prSet presAssocID="{F51344A2-866E-44D9-A656-925DC1FB7E69}" presName="parentText" presStyleLbl="node1" presStyleIdx="6" presStyleCnt="7" custLinFactY="-373154" custLinFactNeighborX="748" custLinFactNeighborY="-400000">
        <dgm:presLayoutVars>
          <dgm:chMax val="0"/>
          <dgm:bulletEnabled val="1"/>
        </dgm:presLayoutVars>
      </dgm:prSet>
      <dgm:spPr/>
    </dgm:pt>
    <dgm:pt modelId="{A781435A-85B7-4205-88F3-C0240C7331CD}" type="pres">
      <dgm:prSet presAssocID="{F51344A2-866E-44D9-A656-925DC1FB7E69}" presName="childText" presStyleLbl="revTx" presStyleIdx="0" presStyleCnt="1">
        <dgm:presLayoutVars>
          <dgm:bulletEnabled val="1"/>
        </dgm:presLayoutVars>
      </dgm:prSet>
      <dgm:spPr/>
    </dgm:pt>
  </dgm:ptLst>
  <dgm:cxnLst>
    <dgm:cxn modelId="{6E025304-2AD2-4DB7-8B6F-571A37124631}" type="presOf" srcId="{06B67D70-2DDA-4004-B2BF-724E66D04EDC}" destId="{B717C14B-295E-4E1E-86E7-86C645EE2DBA}" srcOrd="0" destOrd="0" presId="urn:microsoft.com/office/officeart/2005/8/layout/vList2"/>
    <dgm:cxn modelId="{D18C9F27-2A69-4931-83E8-D0175928838A}" srcId="{02603BB9-4EBC-440D-804B-8351BE45A54D}" destId="{AC753C00-2FDC-47F5-9B98-49FAD11ECC35}" srcOrd="4" destOrd="0" parTransId="{E25E4EBE-7111-4734-9A1A-6862604FAFC7}" sibTransId="{EC85E78E-187C-47F0-8472-C3D32A60C3F5}"/>
    <dgm:cxn modelId="{7EE24042-E984-4DF1-942F-E198E6B49FE1}" srcId="{F51344A2-866E-44D9-A656-925DC1FB7E69}" destId="{4B010E5A-AA6F-41B5-8491-8A8863E1660F}" srcOrd="0" destOrd="0" parTransId="{0A3CD7DD-3EA1-4D7D-9910-D2DE3C390C45}" sibTransId="{9220D821-1225-4DEC-B8E1-946E328E5DD4}"/>
    <dgm:cxn modelId="{CFB4C856-88B5-48EE-87A5-1DA23E6E9415}" type="presOf" srcId="{02603BB9-4EBC-440D-804B-8351BE45A54D}" destId="{8790FB78-F6B6-4FCC-8CD2-6813757BDD53}" srcOrd="0" destOrd="0" presId="urn:microsoft.com/office/officeart/2005/8/layout/vList2"/>
    <dgm:cxn modelId="{8EDF525D-D8F0-46E6-BD1B-7501F8104C96}" srcId="{02603BB9-4EBC-440D-804B-8351BE45A54D}" destId="{F51344A2-866E-44D9-A656-925DC1FB7E69}" srcOrd="6" destOrd="0" parTransId="{AFC300A0-9742-42E6-A732-294500BD6CB8}" sibTransId="{9E6BDEF5-2E28-40E3-B19F-6AEA5E87A28F}"/>
    <dgm:cxn modelId="{A039B25D-F5AB-4AA1-A7BE-09B7FC064E7E}" type="presOf" srcId="{BCFABBA5-997A-4627-A568-FC40E1B1EB1C}" destId="{FA6334A6-E038-4970-B708-881F57EEC7AA}" srcOrd="0" destOrd="0" presId="urn:microsoft.com/office/officeart/2005/8/layout/vList2"/>
    <dgm:cxn modelId="{27050B60-F1E4-49B6-8F84-4DB050816B7B}" type="presOf" srcId="{AC753C00-2FDC-47F5-9B98-49FAD11ECC35}" destId="{41FF72B1-BD26-4A1B-8847-AC1860EEC290}" srcOrd="0" destOrd="0" presId="urn:microsoft.com/office/officeart/2005/8/layout/vList2"/>
    <dgm:cxn modelId="{E1645D62-E665-428D-8DFE-04F71DE741BF}" type="presOf" srcId="{F51344A2-866E-44D9-A656-925DC1FB7E69}" destId="{27489B23-7AB6-4696-ABE1-F29F29076F85}" srcOrd="0" destOrd="0" presId="urn:microsoft.com/office/officeart/2005/8/layout/vList2"/>
    <dgm:cxn modelId="{7A51C764-7729-4548-B17B-B2FFE46879A7}" srcId="{02603BB9-4EBC-440D-804B-8351BE45A54D}" destId="{06B67D70-2DDA-4004-B2BF-724E66D04EDC}" srcOrd="5" destOrd="0" parTransId="{D2268EEB-FC59-452A-BAE3-2AB8CC3F6D72}" sibTransId="{BFF2881A-3480-41DE-9460-6382F173D6BF}"/>
    <dgm:cxn modelId="{FF3C7C6D-0230-4232-AFDE-2691AE388C74}" type="presOf" srcId="{7FBDC5E6-5EE6-4BD1-8C23-8143EF71F41E}" destId="{D481A65B-EA69-4E90-A078-8FBF62BA88E7}" srcOrd="0" destOrd="0" presId="urn:microsoft.com/office/officeart/2005/8/layout/vList2"/>
    <dgm:cxn modelId="{798CCC89-FC76-487E-8A45-FFF0EC1A95DA}" type="presOf" srcId="{4B010E5A-AA6F-41B5-8491-8A8863E1660F}" destId="{A781435A-85B7-4205-88F3-C0240C7331CD}" srcOrd="0" destOrd="0" presId="urn:microsoft.com/office/officeart/2005/8/layout/vList2"/>
    <dgm:cxn modelId="{10A6EC92-0A25-48F7-B18C-8CFDACDB8484}" type="presOf" srcId="{BB8431B3-A07A-4A02-9CDA-2FAF39836AC5}" destId="{271CDBCA-F496-4FF3-8875-DB62BA33121A}" srcOrd="0" destOrd="0" presId="urn:microsoft.com/office/officeart/2005/8/layout/vList2"/>
    <dgm:cxn modelId="{81AD40AD-BC88-4207-B251-DE37B3789BF9}" type="presOf" srcId="{63A48C6F-A293-4468-84F9-4CB8F51723A0}" destId="{9131A2ED-24C9-4042-AD5D-F7ADF203151D}" srcOrd="0" destOrd="0" presId="urn:microsoft.com/office/officeart/2005/8/layout/vList2"/>
    <dgm:cxn modelId="{133985CE-68CF-49A1-93B2-93879CAA6531}" srcId="{02603BB9-4EBC-440D-804B-8351BE45A54D}" destId="{BCFABBA5-997A-4627-A568-FC40E1B1EB1C}" srcOrd="2" destOrd="0" parTransId="{6D3E6F24-1398-4D0C-99F0-A650D1F1C1DC}" sibTransId="{1EFE0B58-0BEB-414D-A369-47CE54793076}"/>
    <dgm:cxn modelId="{0ED93EE7-E5AA-4F73-9A39-44FB538509F6}" srcId="{02603BB9-4EBC-440D-804B-8351BE45A54D}" destId="{63A48C6F-A293-4468-84F9-4CB8F51723A0}" srcOrd="0" destOrd="0" parTransId="{DA97D16C-A96C-43D7-8B6B-0E17D545D7EC}" sibTransId="{6189814D-67DD-47D3-8BEF-D88E1B48CDE4}"/>
    <dgm:cxn modelId="{6768DEF8-9F95-4395-AF58-3F512D00B2C6}" srcId="{02603BB9-4EBC-440D-804B-8351BE45A54D}" destId="{BB8431B3-A07A-4A02-9CDA-2FAF39836AC5}" srcOrd="1" destOrd="0" parTransId="{70B00844-94F3-47F9-8363-C51B114EDDA2}" sibTransId="{3AFF6FFE-8A7F-4DB4-96CE-348775E69BE7}"/>
    <dgm:cxn modelId="{EFA25FFC-D60C-4A17-AD0D-05FE3B86F1D6}" srcId="{02603BB9-4EBC-440D-804B-8351BE45A54D}" destId="{7FBDC5E6-5EE6-4BD1-8C23-8143EF71F41E}" srcOrd="3" destOrd="0" parTransId="{95ACB871-4F5D-43CB-BDD4-08DC584024F9}" sibTransId="{0EBA06D9-BDFD-499A-A6BE-7BA542E33252}"/>
    <dgm:cxn modelId="{F138B520-9E2F-480A-9DD3-EA26F1BF6353}" type="presParOf" srcId="{8790FB78-F6B6-4FCC-8CD2-6813757BDD53}" destId="{9131A2ED-24C9-4042-AD5D-F7ADF203151D}" srcOrd="0" destOrd="0" presId="urn:microsoft.com/office/officeart/2005/8/layout/vList2"/>
    <dgm:cxn modelId="{80CE810C-7180-4964-8D06-D187DF800030}" type="presParOf" srcId="{8790FB78-F6B6-4FCC-8CD2-6813757BDD53}" destId="{6BE0CA38-A28B-4DEE-846A-64572940587E}" srcOrd="1" destOrd="0" presId="urn:microsoft.com/office/officeart/2005/8/layout/vList2"/>
    <dgm:cxn modelId="{D027FB70-CEBE-4157-B095-214025E08D47}" type="presParOf" srcId="{8790FB78-F6B6-4FCC-8CD2-6813757BDD53}" destId="{271CDBCA-F496-4FF3-8875-DB62BA33121A}" srcOrd="2" destOrd="0" presId="urn:microsoft.com/office/officeart/2005/8/layout/vList2"/>
    <dgm:cxn modelId="{6C0E6142-29FD-4EFF-99B4-7DECA36E92E7}" type="presParOf" srcId="{8790FB78-F6B6-4FCC-8CD2-6813757BDD53}" destId="{F61D48E1-0154-4621-A743-5CA53E159D8C}" srcOrd="3" destOrd="0" presId="urn:microsoft.com/office/officeart/2005/8/layout/vList2"/>
    <dgm:cxn modelId="{D50C77C5-3EFE-4063-994B-EB550DE6B7CA}" type="presParOf" srcId="{8790FB78-F6B6-4FCC-8CD2-6813757BDD53}" destId="{FA6334A6-E038-4970-B708-881F57EEC7AA}" srcOrd="4" destOrd="0" presId="urn:microsoft.com/office/officeart/2005/8/layout/vList2"/>
    <dgm:cxn modelId="{C62A9EB5-DC7F-4CBA-9421-7C8EF968EDEC}" type="presParOf" srcId="{8790FB78-F6B6-4FCC-8CD2-6813757BDD53}" destId="{C49354BF-6BDD-4BF0-853C-BEA1F01FB83F}" srcOrd="5" destOrd="0" presId="urn:microsoft.com/office/officeart/2005/8/layout/vList2"/>
    <dgm:cxn modelId="{D29E9D34-7312-4413-B1B0-AD3C0E1F80B1}" type="presParOf" srcId="{8790FB78-F6B6-4FCC-8CD2-6813757BDD53}" destId="{D481A65B-EA69-4E90-A078-8FBF62BA88E7}" srcOrd="6" destOrd="0" presId="urn:microsoft.com/office/officeart/2005/8/layout/vList2"/>
    <dgm:cxn modelId="{C336329A-9086-4240-B737-8B93A89646EE}" type="presParOf" srcId="{8790FB78-F6B6-4FCC-8CD2-6813757BDD53}" destId="{52A451B8-998D-4B09-86FD-86DCE30EBA7B}" srcOrd="7" destOrd="0" presId="urn:microsoft.com/office/officeart/2005/8/layout/vList2"/>
    <dgm:cxn modelId="{46331951-9B31-4B4D-9EF8-51E9E2CD6762}" type="presParOf" srcId="{8790FB78-F6B6-4FCC-8CD2-6813757BDD53}" destId="{41FF72B1-BD26-4A1B-8847-AC1860EEC290}" srcOrd="8" destOrd="0" presId="urn:microsoft.com/office/officeart/2005/8/layout/vList2"/>
    <dgm:cxn modelId="{CB3387E0-E7CC-4059-97D9-32CCAB574558}" type="presParOf" srcId="{8790FB78-F6B6-4FCC-8CD2-6813757BDD53}" destId="{22FF2CD8-AD21-49E0-9DA1-8E1B3571095E}" srcOrd="9" destOrd="0" presId="urn:microsoft.com/office/officeart/2005/8/layout/vList2"/>
    <dgm:cxn modelId="{C4F8D9B4-C873-405B-B6C9-CE91C8FBED19}" type="presParOf" srcId="{8790FB78-F6B6-4FCC-8CD2-6813757BDD53}" destId="{B717C14B-295E-4E1E-86E7-86C645EE2DBA}" srcOrd="10" destOrd="0" presId="urn:microsoft.com/office/officeart/2005/8/layout/vList2"/>
    <dgm:cxn modelId="{F24C4BD4-6002-4F77-BAD8-8B1A7832FD33}" type="presParOf" srcId="{8790FB78-F6B6-4FCC-8CD2-6813757BDD53}" destId="{C35A597B-DFEF-44B2-829F-E430B1A40E13}" srcOrd="11" destOrd="0" presId="urn:microsoft.com/office/officeart/2005/8/layout/vList2"/>
    <dgm:cxn modelId="{64BD0424-C0F0-4C36-B6A2-5B871041C758}" type="presParOf" srcId="{8790FB78-F6B6-4FCC-8CD2-6813757BDD53}" destId="{27489B23-7AB6-4696-ABE1-F29F29076F85}" srcOrd="12" destOrd="0" presId="urn:microsoft.com/office/officeart/2005/8/layout/vList2"/>
    <dgm:cxn modelId="{64AFE9FF-DB83-4532-855B-BBAE2C7F9086}" type="presParOf" srcId="{8790FB78-F6B6-4FCC-8CD2-6813757BDD53}" destId="{A781435A-85B7-4205-88F3-C0240C7331CD}"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19F9B2-BDE9-4C7F-98F8-C3ED9C81CE10}" type="doc">
      <dgm:prSet loTypeId="urn:microsoft.com/office/officeart/2018/2/layout/IconCircleList" loCatId="icon" qsTypeId="urn:microsoft.com/office/officeart/2005/8/quickstyle/simple1" qsCatId="simple" csTypeId="urn:microsoft.com/office/officeart/2018/5/colors/Iconchunking_neutralicon_accent1_2" csCatId="accent1" phldr="1"/>
      <dgm:spPr/>
      <dgm:t>
        <a:bodyPr/>
        <a:lstStyle/>
        <a:p>
          <a:endParaRPr lang="en-US"/>
        </a:p>
      </dgm:t>
    </dgm:pt>
    <dgm:pt modelId="{2E252612-D08C-43CB-8AC4-EF47D682B7BE}">
      <dgm:prSet/>
      <dgm:spPr/>
      <dgm:t>
        <a:bodyPr/>
        <a:lstStyle/>
        <a:p>
          <a:r>
            <a:rPr lang="en-US"/>
            <a:t>Lead Department on Land Use and Zoning/Permitting </a:t>
          </a:r>
        </a:p>
      </dgm:t>
    </dgm:pt>
    <dgm:pt modelId="{7D39C5F7-CACF-4628-99EF-FAC2D2217866}" type="parTrans" cxnId="{36E31BD7-C8E3-449D-B684-0A932777DB38}">
      <dgm:prSet/>
      <dgm:spPr/>
      <dgm:t>
        <a:bodyPr/>
        <a:lstStyle/>
        <a:p>
          <a:endParaRPr lang="en-US"/>
        </a:p>
      </dgm:t>
    </dgm:pt>
    <dgm:pt modelId="{08A116CA-80F5-49F1-B972-96B2BBD093A5}" type="sibTrans" cxnId="{36E31BD7-C8E3-449D-B684-0A932777DB38}">
      <dgm:prSet/>
      <dgm:spPr/>
      <dgm:t>
        <a:bodyPr/>
        <a:lstStyle/>
        <a:p>
          <a:endParaRPr lang="en-US"/>
        </a:p>
      </dgm:t>
    </dgm:pt>
    <dgm:pt modelId="{83A220E1-B0F5-4C62-BA0C-E911F66D6164}">
      <dgm:prSet/>
      <dgm:spPr/>
      <dgm:t>
        <a:bodyPr/>
        <a:lstStyle/>
        <a:p>
          <a:r>
            <a:rPr lang="en-US"/>
            <a:t>Oversee the Colville Tribes Grants Procurement Process </a:t>
          </a:r>
        </a:p>
      </dgm:t>
    </dgm:pt>
    <dgm:pt modelId="{373B07F4-D110-4C85-B536-821E9654A605}" type="parTrans" cxnId="{52918E5C-B1A3-4AB1-A8FF-BA7222CA3539}">
      <dgm:prSet/>
      <dgm:spPr/>
      <dgm:t>
        <a:bodyPr/>
        <a:lstStyle/>
        <a:p>
          <a:endParaRPr lang="en-US"/>
        </a:p>
      </dgm:t>
    </dgm:pt>
    <dgm:pt modelId="{54C1316A-0047-460F-9574-79C6FDFE974E}" type="sibTrans" cxnId="{52918E5C-B1A3-4AB1-A8FF-BA7222CA3539}">
      <dgm:prSet/>
      <dgm:spPr/>
      <dgm:t>
        <a:bodyPr/>
        <a:lstStyle/>
        <a:p>
          <a:endParaRPr lang="en-US"/>
        </a:p>
      </dgm:t>
    </dgm:pt>
    <dgm:pt modelId="{232837E2-D3A7-4421-A89D-D229E0AD28FE}">
      <dgm:prSet/>
      <dgm:spPr/>
      <dgm:t>
        <a:bodyPr/>
        <a:lstStyle/>
        <a:p>
          <a:r>
            <a:rPr lang="en-US" dirty="0"/>
            <a:t>Coordinate Economic Development Planning Efforts (Dept. partially funded by the EDA)</a:t>
          </a:r>
        </a:p>
      </dgm:t>
    </dgm:pt>
    <dgm:pt modelId="{A42B7C4D-A5F8-4C55-8507-BC5E33EDD61E}" type="parTrans" cxnId="{2D4F107B-3D94-49BE-A3C4-1D8427147A03}">
      <dgm:prSet/>
      <dgm:spPr/>
      <dgm:t>
        <a:bodyPr/>
        <a:lstStyle/>
        <a:p>
          <a:endParaRPr lang="en-US"/>
        </a:p>
      </dgm:t>
    </dgm:pt>
    <dgm:pt modelId="{36DA7426-239B-4FA7-A57B-22ED86346F3A}" type="sibTrans" cxnId="{2D4F107B-3D94-49BE-A3C4-1D8427147A03}">
      <dgm:prSet/>
      <dgm:spPr/>
      <dgm:t>
        <a:bodyPr/>
        <a:lstStyle/>
        <a:p>
          <a:endParaRPr lang="en-US"/>
        </a:p>
      </dgm:t>
    </dgm:pt>
    <dgm:pt modelId="{0EEDC1E6-BB37-4EAF-8A5E-E21A3EEC0868}">
      <dgm:prSet/>
      <dgm:spPr/>
      <dgm:t>
        <a:bodyPr/>
        <a:lstStyle/>
        <a:p>
          <a:r>
            <a:rPr lang="en-US"/>
            <a:t>Technical support for tribal and neighboring communities (one example an MOU with Town of Nespelem for Planning efforts)</a:t>
          </a:r>
        </a:p>
      </dgm:t>
    </dgm:pt>
    <dgm:pt modelId="{9E52C9C0-A069-4099-8FE9-0DBF2D9E0CBD}" type="parTrans" cxnId="{89B81211-A9FA-4610-9EA0-22BCCE69E994}">
      <dgm:prSet/>
      <dgm:spPr/>
      <dgm:t>
        <a:bodyPr/>
        <a:lstStyle/>
        <a:p>
          <a:endParaRPr lang="en-US"/>
        </a:p>
      </dgm:t>
    </dgm:pt>
    <dgm:pt modelId="{B3490565-5A4F-4DA9-BE90-2EFE6952BCB7}" type="sibTrans" cxnId="{89B81211-A9FA-4610-9EA0-22BCCE69E994}">
      <dgm:prSet/>
      <dgm:spPr/>
      <dgm:t>
        <a:bodyPr/>
        <a:lstStyle/>
        <a:p>
          <a:endParaRPr lang="en-US"/>
        </a:p>
      </dgm:t>
    </dgm:pt>
    <dgm:pt modelId="{7B1502F7-0AD1-4A3D-87CB-7BB443CF249F}" type="pres">
      <dgm:prSet presAssocID="{8019F9B2-BDE9-4C7F-98F8-C3ED9C81CE10}" presName="root" presStyleCnt="0">
        <dgm:presLayoutVars>
          <dgm:dir/>
          <dgm:resizeHandles val="exact"/>
        </dgm:presLayoutVars>
      </dgm:prSet>
      <dgm:spPr/>
    </dgm:pt>
    <dgm:pt modelId="{E719DC45-9D76-4818-B3D9-CE3DF831039F}" type="pres">
      <dgm:prSet presAssocID="{8019F9B2-BDE9-4C7F-98F8-C3ED9C81CE10}" presName="container" presStyleCnt="0">
        <dgm:presLayoutVars>
          <dgm:dir/>
          <dgm:resizeHandles val="exact"/>
        </dgm:presLayoutVars>
      </dgm:prSet>
      <dgm:spPr/>
    </dgm:pt>
    <dgm:pt modelId="{5227E4F3-DEB4-49E1-AFE0-242EA986119C}" type="pres">
      <dgm:prSet presAssocID="{2E252612-D08C-43CB-8AC4-EF47D682B7BE}" presName="compNode" presStyleCnt="0"/>
      <dgm:spPr/>
    </dgm:pt>
    <dgm:pt modelId="{A5B05648-E987-41AA-8BC6-6AC7FC0EE71E}" type="pres">
      <dgm:prSet presAssocID="{2E252612-D08C-43CB-8AC4-EF47D682B7BE}" presName="iconBgRect" presStyleLbl="bgShp" presStyleIdx="0" presStyleCnt="4"/>
      <dgm:spPr/>
    </dgm:pt>
    <dgm:pt modelId="{2ED675A7-133C-4BF1-B02C-A5C4D72EA737}" type="pres">
      <dgm:prSet presAssocID="{2E252612-D08C-43CB-8AC4-EF47D682B7B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23FEEE66-ECE7-4FF3-B5AC-D74CE6D9E95F}" type="pres">
      <dgm:prSet presAssocID="{2E252612-D08C-43CB-8AC4-EF47D682B7BE}" presName="spaceRect" presStyleCnt="0"/>
      <dgm:spPr/>
    </dgm:pt>
    <dgm:pt modelId="{8AD4E7B0-3B8F-4F86-AC0C-5D20F95B25B8}" type="pres">
      <dgm:prSet presAssocID="{2E252612-D08C-43CB-8AC4-EF47D682B7BE}" presName="textRect" presStyleLbl="revTx" presStyleIdx="0" presStyleCnt="4">
        <dgm:presLayoutVars>
          <dgm:chMax val="1"/>
          <dgm:chPref val="1"/>
        </dgm:presLayoutVars>
      </dgm:prSet>
      <dgm:spPr/>
    </dgm:pt>
    <dgm:pt modelId="{28F922C2-7756-4E71-86F3-694E6F7D9C28}" type="pres">
      <dgm:prSet presAssocID="{08A116CA-80F5-49F1-B972-96B2BBD093A5}" presName="sibTrans" presStyleLbl="sibTrans2D1" presStyleIdx="0" presStyleCnt="0"/>
      <dgm:spPr/>
    </dgm:pt>
    <dgm:pt modelId="{59A38605-3F56-4DF2-B2E3-A1CF4D260D2A}" type="pres">
      <dgm:prSet presAssocID="{83A220E1-B0F5-4C62-BA0C-E911F66D6164}" presName="compNode" presStyleCnt="0"/>
      <dgm:spPr/>
    </dgm:pt>
    <dgm:pt modelId="{D689E36E-148D-4A27-94C4-20E0ACCA8F2E}" type="pres">
      <dgm:prSet presAssocID="{83A220E1-B0F5-4C62-BA0C-E911F66D6164}" presName="iconBgRect" presStyleLbl="bgShp" presStyleIdx="1" presStyleCnt="4"/>
      <dgm:spPr/>
    </dgm:pt>
    <dgm:pt modelId="{34137B9F-B45C-4F21-B67E-6F8FA3EF0DD3}" type="pres">
      <dgm:prSet presAssocID="{83A220E1-B0F5-4C62-BA0C-E911F66D616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454268E2-A0D6-41F1-8AC5-2599E78C22DB}" type="pres">
      <dgm:prSet presAssocID="{83A220E1-B0F5-4C62-BA0C-E911F66D6164}" presName="spaceRect" presStyleCnt="0"/>
      <dgm:spPr/>
    </dgm:pt>
    <dgm:pt modelId="{17D318E1-E06B-4535-A0F7-4D6C871B5761}" type="pres">
      <dgm:prSet presAssocID="{83A220E1-B0F5-4C62-BA0C-E911F66D6164}" presName="textRect" presStyleLbl="revTx" presStyleIdx="1" presStyleCnt="4">
        <dgm:presLayoutVars>
          <dgm:chMax val="1"/>
          <dgm:chPref val="1"/>
        </dgm:presLayoutVars>
      </dgm:prSet>
      <dgm:spPr/>
    </dgm:pt>
    <dgm:pt modelId="{052F99AB-AED2-4DBE-9423-E7A3F051B4DA}" type="pres">
      <dgm:prSet presAssocID="{54C1316A-0047-460F-9574-79C6FDFE974E}" presName="sibTrans" presStyleLbl="sibTrans2D1" presStyleIdx="0" presStyleCnt="0"/>
      <dgm:spPr/>
    </dgm:pt>
    <dgm:pt modelId="{7CCE01EB-55C7-47B2-82A3-9FEB679BBE67}" type="pres">
      <dgm:prSet presAssocID="{232837E2-D3A7-4421-A89D-D229E0AD28FE}" presName="compNode" presStyleCnt="0"/>
      <dgm:spPr/>
    </dgm:pt>
    <dgm:pt modelId="{9B28FDAB-A0EE-4BBA-A54A-058901A25974}" type="pres">
      <dgm:prSet presAssocID="{232837E2-D3A7-4421-A89D-D229E0AD28FE}" presName="iconBgRect" presStyleLbl="bgShp" presStyleIdx="2" presStyleCnt="4"/>
      <dgm:spPr/>
    </dgm:pt>
    <dgm:pt modelId="{489FBF4A-7D7D-4775-B976-A914EABC64E5}" type="pres">
      <dgm:prSet presAssocID="{232837E2-D3A7-4421-A89D-D229E0AD28F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me controller"/>
        </a:ext>
      </dgm:extLst>
    </dgm:pt>
    <dgm:pt modelId="{2274659A-EB26-49EC-92F4-D79615234331}" type="pres">
      <dgm:prSet presAssocID="{232837E2-D3A7-4421-A89D-D229E0AD28FE}" presName="spaceRect" presStyleCnt="0"/>
      <dgm:spPr/>
    </dgm:pt>
    <dgm:pt modelId="{6798A62A-CF38-484B-8941-41C1E4262334}" type="pres">
      <dgm:prSet presAssocID="{232837E2-D3A7-4421-A89D-D229E0AD28FE}" presName="textRect" presStyleLbl="revTx" presStyleIdx="2" presStyleCnt="4">
        <dgm:presLayoutVars>
          <dgm:chMax val="1"/>
          <dgm:chPref val="1"/>
        </dgm:presLayoutVars>
      </dgm:prSet>
      <dgm:spPr/>
    </dgm:pt>
    <dgm:pt modelId="{58CB56AD-2CE9-4347-A52B-94D3908CB48D}" type="pres">
      <dgm:prSet presAssocID="{36DA7426-239B-4FA7-A57B-22ED86346F3A}" presName="sibTrans" presStyleLbl="sibTrans2D1" presStyleIdx="0" presStyleCnt="0"/>
      <dgm:spPr/>
    </dgm:pt>
    <dgm:pt modelId="{19530222-A334-45F7-A2CA-C5BAFE2B9193}" type="pres">
      <dgm:prSet presAssocID="{0EEDC1E6-BB37-4EAF-8A5E-E21A3EEC0868}" presName="compNode" presStyleCnt="0"/>
      <dgm:spPr/>
    </dgm:pt>
    <dgm:pt modelId="{C77D61C0-CED6-4F43-B031-7652458118E1}" type="pres">
      <dgm:prSet presAssocID="{0EEDC1E6-BB37-4EAF-8A5E-E21A3EEC0868}" presName="iconBgRect" presStyleLbl="bgShp" presStyleIdx="3" presStyleCnt="4"/>
      <dgm:spPr/>
    </dgm:pt>
    <dgm:pt modelId="{E6873849-2EB2-47C8-8FB3-1A30ECCD1B3E}" type="pres">
      <dgm:prSet presAssocID="{0EEDC1E6-BB37-4EAF-8A5E-E21A3EEC086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a:ext>
      </dgm:extLst>
    </dgm:pt>
    <dgm:pt modelId="{D366215B-3262-45C9-ACEB-126099817697}" type="pres">
      <dgm:prSet presAssocID="{0EEDC1E6-BB37-4EAF-8A5E-E21A3EEC0868}" presName="spaceRect" presStyleCnt="0"/>
      <dgm:spPr/>
    </dgm:pt>
    <dgm:pt modelId="{55682533-792F-465F-9035-40070E488324}" type="pres">
      <dgm:prSet presAssocID="{0EEDC1E6-BB37-4EAF-8A5E-E21A3EEC0868}" presName="textRect" presStyleLbl="revTx" presStyleIdx="3" presStyleCnt="4">
        <dgm:presLayoutVars>
          <dgm:chMax val="1"/>
          <dgm:chPref val="1"/>
        </dgm:presLayoutVars>
      </dgm:prSet>
      <dgm:spPr/>
    </dgm:pt>
  </dgm:ptLst>
  <dgm:cxnLst>
    <dgm:cxn modelId="{0D24AB0C-C860-964C-916E-A811C2FF7BE6}" type="presOf" srcId="{232837E2-D3A7-4421-A89D-D229E0AD28FE}" destId="{6798A62A-CF38-484B-8941-41C1E4262334}" srcOrd="0" destOrd="0" presId="urn:microsoft.com/office/officeart/2018/2/layout/IconCircleList"/>
    <dgm:cxn modelId="{89B81211-A9FA-4610-9EA0-22BCCE69E994}" srcId="{8019F9B2-BDE9-4C7F-98F8-C3ED9C81CE10}" destId="{0EEDC1E6-BB37-4EAF-8A5E-E21A3EEC0868}" srcOrd="3" destOrd="0" parTransId="{9E52C9C0-A069-4099-8FE9-0DBF2D9E0CBD}" sibTransId="{B3490565-5A4F-4DA9-BE90-2EFE6952BCB7}"/>
    <dgm:cxn modelId="{5721C152-33C0-4449-BE82-0004EF2CF685}" type="presOf" srcId="{0EEDC1E6-BB37-4EAF-8A5E-E21A3EEC0868}" destId="{55682533-792F-465F-9035-40070E488324}" srcOrd="0" destOrd="0" presId="urn:microsoft.com/office/officeart/2018/2/layout/IconCircleList"/>
    <dgm:cxn modelId="{52918E5C-B1A3-4AB1-A8FF-BA7222CA3539}" srcId="{8019F9B2-BDE9-4C7F-98F8-C3ED9C81CE10}" destId="{83A220E1-B0F5-4C62-BA0C-E911F66D6164}" srcOrd="1" destOrd="0" parTransId="{373B07F4-D110-4C85-B536-821E9654A605}" sibTransId="{54C1316A-0047-460F-9574-79C6FDFE974E}"/>
    <dgm:cxn modelId="{2D4F107B-3D94-49BE-A3C4-1D8427147A03}" srcId="{8019F9B2-BDE9-4C7F-98F8-C3ED9C81CE10}" destId="{232837E2-D3A7-4421-A89D-D229E0AD28FE}" srcOrd="2" destOrd="0" parTransId="{A42B7C4D-A5F8-4C55-8507-BC5E33EDD61E}" sibTransId="{36DA7426-239B-4FA7-A57B-22ED86346F3A}"/>
    <dgm:cxn modelId="{895ACE83-1084-7444-8F86-E8432829B7A0}" type="presOf" srcId="{8019F9B2-BDE9-4C7F-98F8-C3ED9C81CE10}" destId="{7B1502F7-0AD1-4A3D-87CB-7BB443CF249F}" srcOrd="0" destOrd="0" presId="urn:microsoft.com/office/officeart/2018/2/layout/IconCircleList"/>
    <dgm:cxn modelId="{548C1685-D41E-0E47-ACB7-F2F853F3024A}" type="presOf" srcId="{83A220E1-B0F5-4C62-BA0C-E911F66D6164}" destId="{17D318E1-E06B-4535-A0F7-4D6C871B5761}" srcOrd="0" destOrd="0" presId="urn:microsoft.com/office/officeart/2018/2/layout/IconCircleList"/>
    <dgm:cxn modelId="{7B96F5AB-7157-1C4E-8715-0DC8404F6D70}" type="presOf" srcId="{08A116CA-80F5-49F1-B972-96B2BBD093A5}" destId="{28F922C2-7756-4E71-86F3-694E6F7D9C28}" srcOrd="0" destOrd="0" presId="urn:microsoft.com/office/officeart/2018/2/layout/IconCircleList"/>
    <dgm:cxn modelId="{6F18C7B5-970A-FD49-A97E-FEE523EA7E95}" type="presOf" srcId="{54C1316A-0047-460F-9574-79C6FDFE974E}" destId="{052F99AB-AED2-4DBE-9423-E7A3F051B4DA}" srcOrd="0" destOrd="0" presId="urn:microsoft.com/office/officeart/2018/2/layout/IconCircleList"/>
    <dgm:cxn modelId="{0B2329C4-0EFC-484A-B35E-D6491AE4CE13}" type="presOf" srcId="{36DA7426-239B-4FA7-A57B-22ED86346F3A}" destId="{58CB56AD-2CE9-4347-A52B-94D3908CB48D}" srcOrd="0" destOrd="0" presId="urn:microsoft.com/office/officeart/2018/2/layout/IconCircleList"/>
    <dgm:cxn modelId="{9975BECC-5806-3B4B-9AB8-828345237E8C}" type="presOf" srcId="{2E252612-D08C-43CB-8AC4-EF47D682B7BE}" destId="{8AD4E7B0-3B8F-4F86-AC0C-5D20F95B25B8}" srcOrd="0" destOrd="0" presId="urn:microsoft.com/office/officeart/2018/2/layout/IconCircleList"/>
    <dgm:cxn modelId="{36E31BD7-C8E3-449D-B684-0A932777DB38}" srcId="{8019F9B2-BDE9-4C7F-98F8-C3ED9C81CE10}" destId="{2E252612-D08C-43CB-8AC4-EF47D682B7BE}" srcOrd="0" destOrd="0" parTransId="{7D39C5F7-CACF-4628-99EF-FAC2D2217866}" sibTransId="{08A116CA-80F5-49F1-B972-96B2BBD093A5}"/>
    <dgm:cxn modelId="{4CEAB5A2-378E-6843-A083-C44F1CD88DDB}" type="presParOf" srcId="{7B1502F7-0AD1-4A3D-87CB-7BB443CF249F}" destId="{E719DC45-9D76-4818-B3D9-CE3DF831039F}" srcOrd="0" destOrd="0" presId="urn:microsoft.com/office/officeart/2018/2/layout/IconCircleList"/>
    <dgm:cxn modelId="{D08CCF3D-0B2A-C44D-835F-2FE9CAD99499}" type="presParOf" srcId="{E719DC45-9D76-4818-B3D9-CE3DF831039F}" destId="{5227E4F3-DEB4-49E1-AFE0-242EA986119C}" srcOrd="0" destOrd="0" presId="urn:microsoft.com/office/officeart/2018/2/layout/IconCircleList"/>
    <dgm:cxn modelId="{4A7108C0-C583-DF49-A6A8-10D99543DF58}" type="presParOf" srcId="{5227E4F3-DEB4-49E1-AFE0-242EA986119C}" destId="{A5B05648-E987-41AA-8BC6-6AC7FC0EE71E}" srcOrd="0" destOrd="0" presId="urn:microsoft.com/office/officeart/2018/2/layout/IconCircleList"/>
    <dgm:cxn modelId="{7A4FCCF5-122A-FD4D-AC3D-CA325EF8EAC9}" type="presParOf" srcId="{5227E4F3-DEB4-49E1-AFE0-242EA986119C}" destId="{2ED675A7-133C-4BF1-B02C-A5C4D72EA737}" srcOrd="1" destOrd="0" presId="urn:microsoft.com/office/officeart/2018/2/layout/IconCircleList"/>
    <dgm:cxn modelId="{6D47410B-64EB-A040-9B96-9524650FFFBE}" type="presParOf" srcId="{5227E4F3-DEB4-49E1-AFE0-242EA986119C}" destId="{23FEEE66-ECE7-4FF3-B5AC-D74CE6D9E95F}" srcOrd="2" destOrd="0" presId="urn:microsoft.com/office/officeart/2018/2/layout/IconCircleList"/>
    <dgm:cxn modelId="{4525F35E-B051-FC45-8EF7-00FBD331D18D}" type="presParOf" srcId="{5227E4F3-DEB4-49E1-AFE0-242EA986119C}" destId="{8AD4E7B0-3B8F-4F86-AC0C-5D20F95B25B8}" srcOrd="3" destOrd="0" presId="urn:microsoft.com/office/officeart/2018/2/layout/IconCircleList"/>
    <dgm:cxn modelId="{68837223-4C3D-9942-81CC-E811FCB47533}" type="presParOf" srcId="{E719DC45-9D76-4818-B3D9-CE3DF831039F}" destId="{28F922C2-7756-4E71-86F3-694E6F7D9C28}" srcOrd="1" destOrd="0" presId="urn:microsoft.com/office/officeart/2018/2/layout/IconCircleList"/>
    <dgm:cxn modelId="{85F7D744-CB95-0041-B5E7-F28745B1D659}" type="presParOf" srcId="{E719DC45-9D76-4818-B3D9-CE3DF831039F}" destId="{59A38605-3F56-4DF2-B2E3-A1CF4D260D2A}" srcOrd="2" destOrd="0" presId="urn:microsoft.com/office/officeart/2018/2/layout/IconCircleList"/>
    <dgm:cxn modelId="{618F0B2E-C961-654E-BF5C-D6B5F7962871}" type="presParOf" srcId="{59A38605-3F56-4DF2-B2E3-A1CF4D260D2A}" destId="{D689E36E-148D-4A27-94C4-20E0ACCA8F2E}" srcOrd="0" destOrd="0" presId="urn:microsoft.com/office/officeart/2018/2/layout/IconCircleList"/>
    <dgm:cxn modelId="{66E0838F-CA0F-5349-9604-6685350E6538}" type="presParOf" srcId="{59A38605-3F56-4DF2-B2E3-A1CF4D260D2A}" destId="{34137B9F-B45C-4F21-B67E-6F8FA3EF0DD3}" srcOrd="1" destOrd="0" presId="urn:microsoft.com/office/officeart/2018/2/layout/IconCircleList"/>
    <dgm:cxn modelId="{3EE09E3E-29E7-6948-96C1-98A91B0B0C35}" type="presParOf" srcId="{59A38605-3F56-4DF2-B2E3-A1CF4D260D2A}" destId="{454268E2-A0D6-41F1-8AC5-2599E78C22DB}" srcOrd="2" destOrd="0" presId="urn:microsoft.com/office/officeart/2018/2/layout/IconCircleList"/>
    <dgm:cxn modelId="{6F1FE781-7359-4948-B9F3-99BBE0A27698}" type="presParOf" srcId="{59A38605-3F56-4DF2-B2E3-A1CF4D260D2A}" destId="{17D318E1-E06B-4535-A0F7-4D6C871B5761}" srcOrd="3" destOrd="0" presId="urn:microsoft.com/office/officeart/2018/2/layout/IconCircleList"/>
    <dgm:cxn modelId="{998D02B6-C825-694C-88B1-18FE7087B9BB}" type="presParOf" srcId="{E719DC45-9D76-4818-B3D9-CE3DF831039F}" destId="{052F99AB-AED2-4DBE-9423-E7A3F051B4DA}" srcOrd="3" destOrd="0" presId="urn:microsoft.com/office/officeart/2018/2/layout/IconCircleList"/>
    <dgm:cxn modelId="{63F6530D-D6D6-D74B-AE9C-55C71C2B75EC}" type="presParOf" srcId="{E719DC45-9D76-4818-B3D9-CE3DF831039F}" destId="{7CCE01EB-55C7-47B2-82A3-9FEB679BBE67}" srcOrd="4" destOrd="0" presId="urn:microsoft.com/office/officeart/2018/2/layout/IconCircleList"/>
    <dgm:cxn modelId="{92C1868D-D76D-B14B-8103-02FF93046815}" type="presParOf" srcId="{7CCE01EB-55C7-47B2-82A3-9FEB679BBE67}" destId="{9B28FDAB-A0EE-4BBA-A54A-058901A25974}" srcOrd="0" destOrd="0" presId="urn:microsoft.com/office/officeart/2018/2/layout/IconCircleList"/>
    <dgm:cxn modelId="{A9587ADC-BB82-FA46-8FA4-6F28EB24ED3D}" type="presParOf" srcId="{7CCE01EB-55C7-47B2-82A3-9FEB679BBE67}" destId="{489FBF4A-7D7D-4775-B976-A914EABC64E5}" srcOrd="1" destOrd="0" presId="urn:microsoft.com/office/officeart/2018/2/layout/IconCircleList"/>
    <dgm:cxn modelId="{953A3C2A-4F7D-764D-8529-3914EC28631F}" type="presParOf" srcId="{7CCE01EB-55C7-47B2-82A3-9FEB679BBE67}" destId="{2274659A-EB26-49EC-92F4-D79615234331}" srcOrd="2" destOrd="0" presId="urn:microsoft.com/office/officeart/2018/2/layout/IconCircleList"/>
    <dgm:cxn modelId="{3CC67E58-DD85-544C-A5DD-685A1A85EAD5}" type="presParOf" srcId="{7CCE01EB-55C7-47B2-82A3-9FEB679BBE67}" destId="{6798A62A-CF38-484B-8941-41C1E4262334}" srcOrd="3" destOrd="0" presId="urn:microsoft.com/office/officeart/2018/2/layout/IconCircleList"/>
    <dgm:cxn modelId="{7D35466A-45B4-184B-BC8C-B6664DEB6F6A}" type="presParOf" srcId="{E719DC45-9D76-4818-B3D9-CE3DF831039F}" destId="{58CB56AD-2CE9-4347-A52B-94D3908CB48D}" srcOrd="5" destOrd="0" presId="urn:microsoft.com/office/officeart/2018/2/layout/IconCircleList"/>
    <dgm:cxn modelId="{605E3166-FDB2-8544-9338-468B2CE65F9B}" type="presParOf" srcId="{E719DC45-9D76-4818-B3D9-CE3DF831039F}" destId="{19530222-A334-45F7-A2CA-C5BAFE2B9193}" srcOrd="6" destOrd="0" presId="urn:microsoft.com/office/officeart/2018/2/layout/IconCircleList"/>
    <dgm:cxn modelId="{D82DD66A-3DA5-6246-80E5-5EC49691B91F}" type="presParOf" srcId="{19530222-A334-45F7-A2CA-C5BAFE2B9193}" destId="{C77D61C0-CED6-4F43-B031-7652458118E1}" srcOrd="0" destOrd="0" presId="urn:microsoft.com/office/officeart/2018/2/layout/IconCircleList"/>
    <dgm:cxn modelId="{BA9ABF51-7EEC-1D49-B05B-68610757A78E}" type="presParOf" srcId="{19530222-A334-45F7-A2CA-C5BAFE2B9193}" destId="{E6873849-2EB2-47C8-8FB3-1A30ECCD1B3E}" srcOrd="1" destOrd="0" presId="urn:microsoft.com/office/officeart/2018/2/layout/IconCircleList"/>
    <dgm:cxn modelId="{D1CBBAC1-8BA5-A547-B456-62DBEE7E2558}" type="presParOf" srcId="{19530222-A334-45F7-A2CA-C5BAFE2B9193}" destId="{D366215B-3262-45C9-ACEB-126099817697}" srcOrd="2" destOrd="0" presId="urn:microsoft.com/office/officeart/2018/2/layout/IconCircleList"/>
    <dgm:cxn modelId="{6FF6241E-6BA9-D749-B522-6869B973E930}" type="presParOf" srcId="{19530222-A334-45F7-A2CA-C5BAFE2B9193}" destId="{55682533-792F-465F-9035-40070E488324}"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B54566-7418-4D0B-8A3B-67BA0BA1A60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AFE85BC2-1906-49CA-BCEE-E0FE66A83CD0}">
      <dgm:prSet/>
      <dgm:spPr/>
      <dgm:t>
        <a:bodyPr/>
        <a:lstStyle/>
        <a:p>
          <a:r>
            <a:rPr lang="en-US" dirty="0"/>
            <a:t>Treatment Center Feasibility</a:t>
          </a:r>
        </a:p>
      </dgm:t>
    </dgm:pt>
    <dgm:pt modelId="{E67BCECD-C110-4A25-B026-D0F1535A8725}" type="parTrans" cxnId="{FDC64BA9-2CEE-4D68-8DAC-65826AF25339}">
      <dgm:prSet/>
      <dgm:spPr/>
      <dgm:t>
        <a:bodyPr/>
        <a:lstStyle/>
        <a:p>
          <a:endParaRPr lang="en-US"/>
        </a:p>
      </dgm:t>
    </dgm:pt>
    <dgm:pt modelId="{B0E3D64B-3BED-411E-BF6C-00434999C43E}" type="sibTrans" cxnId="{FDC64BA9-2CEE-4D68-8DAC-65826AF25339}">
      <dgm:prSet/>
      <dgm:spPr/>
      <dgm:t>
        <a:bodyPr/>
        <a:lstStyle/>
        <a:p>
          <a:endParaRPr lang="en-US"/>
        </a:p>
      </dgm:t>
    </dgm:pt>
    <dgm:pt modelId="{6B715FE7-9161-45B5-B907-142DF1FFDEBA}">
      <dgm:prSet/>
      <dgm:spPr/>
      <dgm:t>
        <a:bodyPr/>
        <a:lstStyle/>
        <a:p>
          <a:r>
            <a:rPr lang="en-US" dirty="0"/>
            <a:t>Parks &amp; Recreation Plan (only Tribe utilizing RCO dollars)</a:t>
          </a:r>
        </a:p>
      </dgm:t>
    </dgm:pt>
    <dgm:pt modelId="{8A9A2BF1-B2AD-43E8-9482-7D79DDF74516}" type="parTrans" cxnId="{6A81E57D-69DD-4961-B5DB-6979C86CC1B9}">
      <dgm:prSet/>
      <dgm:spPr/>
      <dgm:t>
        <a:bodyPr/>
        <a:lstStyle/>
        <a:p>
          <a:endParaRPr lang="en-US"/>
        </a:p>
      </dgm:t>
    </dgm:pt>
    <dgm:pt modelId="{14E5AFD5-603C-4A12-9D47-037D81330FC2}" type="sibTrans" cxnId="{6A81E57D-69DD-4961-B5DB-6979C86CC1B9}">
      <dgm:prSet/>
      <dgm:spPr/>
      <dgm:t>
        <a:bodyPr/>
        <a:lstStyle/>
        <a:p>
          <a:endParaRPr lang="en-US"/>
        </a:p>
      </dgm:t>
    </dgm:pt>
    <dgm:pt modelId="{AF9675E6-B52C-4E66-9ABF-6D86CB8B0444}">
      <dgm:prSet/>
      <dgm:spPr/>
      <dgm:t>
        <a:bodyPr/>
        <a:lstStyle/>
        <a:p>
          <a:r>
            <a:rPr lang="en-US" dirty="0"/>
            <a:t>Economic Development Planning (Planning studies and coordination)</a:t>
          </a:r>
        </a:p>
      </dgm:t>
    </dgm:pt>
    <dgm:pt modelId="{17C7A2EC-56E3-426F-8C58-B8D3BE8D4B66}" type="parTrans" cxnId="{270018A9-2A04-46F2-9E92-CCC5F82A6973}">
      <dgm:prSet/>
      <dgm:spPr/>
      <dgm:t>
        <a:bodyPr/>
        <a:lstStyle/>
        <a:p>
          <a:endParaRPr lang="en-US"/>
        </a:p>
      </dgm:t>
    </dgm:pt>
    <dgm:pt modelId="{C527EAB9-6A02-46BE-A12A-F8ED6289DB6C}" type="sibTrans" cxnId="{270018A9-2A04-46F2-9E92-CCC5F82A6973}">
      <dgm:prSet/>
      <dgm:spPr/>
      <dgm:t>
        <a:bodyPr/>
        <a:lstStyle/>
        <a:p>
          <a:endParaRPr lang="en-US"/>
        </a:p>
      </dgm:t>
    </dgm:pt>
    <dgm:pt modelId="{0749F838-D290-447E-8CA2-474A6249E9DB}">
      <dgm:prSet/>
      <dgm:spPr/>
      <dgm:t>
        <a:bodyPr/>
        <a:lstStyle/>
        <a:p>
          <a:r>
            <a:rPr lang="en-US" dirty="0"/>
            <a:t>New Land Use Mapping/Zoning</a:t>
          </a:r>
        </a:p>
      </dgm:t>
    </dgm:pt>
    <dgm:pt modelId="{39E13BBD-9997-460A-875D-6ADBD477E24A}" type="parTrans" cxnId="{4C55B914-7023-4DDD-BF8A-5A0B2127D0ED}">
      <dgm:prSet/>
      <dgm:spPr/>
      <dgm:t>
        <a:bodyPr/>
        <a:lstStyle/>
        <a:p>
          <a:endParaRPr lang="en-US"/>
        </a:p>
      </dgm:t>
    </dgm:pt>
    <dgm:pt modelId="{475BC0EC-85DF-4C80-B786-87D815777F07}" type="sibTrans" cxnId="{4C55B914-7023-4DDD-BF8A-5A0B2127D0ED}">
      <dgm:prSet/>
      <dgm:spPr/>
      <dgm:t>
        <a:bodyPr/>
        <a:lstStyle/>
        <a:p>
          <a:endParaRPr lang="en-US"/>
        </a:p>
      </dgm:t>
    </dgm:pt>
    <dgm:pt modelId="{B3F60A0D-17B2-4796-849C-9E09FD618897}">
      <dgm:prSet/>
      <dgm:spPr/>
      <dgm:t>
        <a:bodyPr/>
        <a:lstStyle/>
        <a:p>
          <a:r>
            <a:rPr lang="en-US" dirty="0"/>
            <a:t>Site Suitability/</a:t>
          </a:r>
          <a:r>
            <a:rPr lang="en-US" dirty="0" err="1"/>
            <a:t>Rez</a:t>
          </a:r>
          <a:r>
            <a:rPr lang="en-US" dirty="0"/>
            <a:t> Wide (Master Planning)</a:t>
          </a:r>
        </a:p>
      </dgm:t>
    </dgm:pt>
    <dgm:pt modelId="{AC26D844-9487-49B9-9F91-3099130C98AE}" type="parTrans" cxnId="{53B1A656-F497-4B97-963B-91E7C43E26B5}">
      <dgm:prSet/>
      <dgm:spPr/>
      <dgm:t>
        <a:bodyPr/>
        <a:lstStyle/>
        <a:p>
          <a:endParaRPr lang="en-US"/>
        </a:p>
      </dgm:t>
    </dgm:pt>
    <dgm:pt modelId="{A0802306-0A52-4ADA-8984-191B99C99CC5}" type="sibTrans" cxnId="{53B1A656-F497-4B97-963B-91E7C43E26B5}">
      <dgm:prSet/>
      <dgm:spPr/>
      <dgm:t>
        <a:bodyPr/>
        <a:lstStyle/>
        <a:p>
          <a:endParaRPr lang="en-US"/>
        </a:p>
      </dgm:t>
    </dgm:pt>
    <dgm:pt modelId="{D7D0C183-4C3B-4D6C-900E-F043F5D25B24}">
      <dgm:prSet/>
      <dgm:spPr/>
      <dgm:t>
        <a:bodyPr/>
        <a:lstStyle/>
        <a:p>
          <a:r>
            <a:rPr lang="en-US" dirty="0"/>
            <a:t>Simplifying Development Process </a:t>
          </a:r>
        </a:p>
      </dgm:t>
    </dgm:pt>
    <dgm:pt modelId="{5C28464D-B1AA-4E22-8E02-7A6824BDA286}" type="parTrans" cxnId="{74C3BDF6-C803-46F0-B0BD-51A9271D2BDE}">
      <dgm:prSet/>
      <dgm:spPr/>
      <dgm:t>
        <a:bodyPr/>
        <a:lstStyle/>
        <a:p>
          <a:endParaRPr lang="en-US"/>
        </a:p>
      </dgm:t>
    </dgm:pt>
    <dgm:pt modelId="{0BA036AF-744C-4BF0-88D0-546222FC320E}" type="sibTrans" cxnId="{74C3BDF6-C803-46F0-B0BD-51A9271D2BDE}">
      <dgm:prSet/>
      <dgm:spPr/>
      <dgm:t>
        <a:bodyPr/>
        <a:lstStyle/>
        <a:p>
          <a:endParaRPr lang="en-US"/>
        </a:p>
      </dgm:t>
    </dgm:pt>
    <dgm:pt modelId="{312DF15D-3322-41C6-8362-6F58192C47F6}">
      <dgm:prSet/>
      <dgm:spPr/>
      <dgm:t>
        <a:bodyPr/>
        <a:lstStyle/>
        <a:p>
          <a:r>
            <a:rPr lang="en-US" dirty="0"/>
            <a:t>Economic Indicators/Legislative Database (Statistics)</a:t>
          </a:r>
        </a:p>
      </dgm:t>
    </dgm:pt>
    <dgm:pt modelId="{7B23913F-B71D-46B0-BED1-5655F0EEEE6F}" type="parTrans" cxnId="{66EAE5AF-D2EE-4143-8F5A-3B1664F949F4}">
      <dgm:prSet/>
      <dgm:spPr/>
      <dgm:t>
        <a:bodyPr/>
        <a:lstStyle/>
        <a:p>
          <a:endParaRPr lang="en-US"/>
        </a:p>
      </dgm:t>
    </dgm:pt>
    <dgm:pt modelId="{B262FE73-5DB5-4E7B-AAEE-CF5EB1084AB7}" type="sibTrans" cxnId="{66EAE5AF-D2EE-4143-8F5A-3B1664F949F4}">
      <dgm:prSet/>
      <dgm:spPr/>
      <dgm:t>
        <a:bodyPr/>
        <a:lstStyle/>
        <a:p>
          <a:endParaRPr lang="en-US"/>
        </a:p>
      </dgm:t>
    </dgm:pt>
    <dgm:pt modelId="{5011BC2B-FA5B-439A-BDDF-01F0BCF0E40A}">
      <dgm:prSet/>
      <dgm:spPr/>
      <dgm:t>
        <a:bodyPr/>
        <a:lstStyle/>
        <a:p>
          <a:r>
            <a:rPr lang="en-US" dirty="0"/>
            <a:t>Solid Waste Management Plan Update </a:t>
          </a:r>
        </a:p>
      </dgm:t>
    </dgm:pt>
    <dgm:pt modelId="{38713DD4-4276-4B10-B453-8FD1E1EE2F82}" type="parTrans" cxnId="{32F28AA4-BC6A-48DB-AB66-AEA2DEB8F2AB}">
      <dgm:prSet/>
      <dgm:spPr/>
      <dgm:t>
        <a:bodyPr/>
        <a:lstStyle/>
        <a:p>
          <a:endParaRPr lang="en-US"/>
        </a:p>
      </dgm:t>
    </dgm:pt>
    <dgm:pt modelId="{DC72F194-6FD9-458B-8EF5-AEAEAA9364F1}" type="sibTrans" cxnId="{32F28AA4-BC6A-48DB-AB66-AEA2DEB8F2AB}">
      <dgm:prSet/>
      <dgm:spPr/>
      <dgm:t>
        <a:bodyPr/>
        <a:lstStyle/>
        <a:p>
          <a:endParaRPr lang="en-US"/>
        </a:p>
      </dgm:t>
    </dgm:pt>
    <dgm:pt modelId="{73E39EB0-9C96-429A-A25B-97F30B642B11}">
      <dgm:prSet/>
      <dgm:spPr/>
      <dgm:t>
        <a:bodyPr/>
        <a:lstStyle/>
        <a:p>
          <a:r>
            <a:rPr lang="en-US" dirty="0"/>
            <a:t>Coordinating Population Study with Enrollment/Wilder</a:t>
          </a:r>
        </a:p>
      </dgm:t>
    </dgm:pt>
    <dgm:pt modelId="{03EE2AF0-65B8-4851-9782-3BD26159AE2C}" type="parTrans" cxnId="{3C3C4535-469F-41C4-A018-E949779182A9}">
      <dgm:prSet/>
      <dgm:spPr/>
      <dgm:t>
        <a:bodyPr/>
        <a:lstStyle/>
        <a:p>
          <a:endParaRPr lang="en-US"/>
        </a:p>
      </dgm:t>
    </dgm:pt>
    <dgm:pt modelId="{96AD5E60-208D-419D-9255-49D35630B259}" type="sibTrans" cxnId="{3C3C4535-469F-41C4-A018-E949779182A9}">
      <dgm:prSet/>
      <dgm:spPr/>
      <dgm:t>
        <a:bodyPr/>
        <a:lstStyle/>
        <a:p>
          <a:endParaRPr lang="en-US"/>
        </a:p>
      </dgm:t>
    </dgm:pt>
    <dgm:pt modelId="{60689D6F-B762-4B7E-9B21-8DBF19B4116B}" type="pres">
      <dgm:prSet presAssocID="{CDB54566-7418-4D0B-8A3B-67BA0BA1A60B}" presName="diagram" presStyleCnt="0">
        <dgm:presLayoutVars>
          <dgm:dir/>
          <dgm:resizeHandles val="exact"/>
        </dgm:presLayoutVars>
      </dgm:prSet>
      <dgm:spPr/>
    </dgm:pt>
    <dgm:pt modelId="{EFFA3544-98F4-4BC0-85D3-5B2C2754F866}" type="pres">
      <dgm:prSet presAssocID="{AFE85BC2-1906-49CA-BCEE-E0FE66A83CD0}" presName="node" presStyleLbl="node1" presStyleIdx="0" presStyleCnt="9">
        <dgm:presLayoutVars>
          <dgm:bulletEnabled val="1"/>
        </dgm:presLayoutVars>
      </dgm:prSet>
      <dgm:spPr/>
    </dgm:pt>
    <dgm:pt modelId="{949779E3-9C29-4F56-BFC3-AC941F585B4E}" type="pres">
      <dgm:prSet presAssocID="{B0E3D64B-3BED-411E-BF6C-00434999C43E}" presName="sibTrans" presStyleCnt="0"/>
      <dgm:spPr/>
    </dgm:pt>
    <dgm:pt modelId="{BC80AFEE-3568-4465-9140-ABD658C921CA}" type="pres">
      <dgm:prSet presAssocID="{6B715FE7-9161-45B5-B907-142DF1FFDEBA}" presName="node" presStyleLbl="node1" presStyleIdx="1" presStyleCnt="9">
        <dgm:presLayoutVars>
          <dgm:bulletEnabled val="1"/>
        </dgm:presLayoutVars>
      </dgm:prSet>
      <dgm:spPr/>
    </dgm:pt>
    <dgm:pt modelId="{36142E49-1678-4F5E-A250-873FD6BDEB9C}" type="pres">
      <dgm:prSet presAssocID="{14E5AFD5-603C-4A12-9D47-037D81330FC2}" presName="sibTrans" presStyleCnt="0"/>
      <dgm:spPr/>
    </dgm:pt>
    <dgm:pt modelId="{19869C44-816F-4789-8E5F-7D959BC4CCEA}" type="pres">
      <dgm:prSet presAssocID="{AF9675E6-B52C-4E66-9ABF-6D86CB8B0444}" presName="node" presStyleLbl="node1" presStyleIdx="2" presStyleCnt="9">
        <dgm:presLayoutVars>
          <dgm:bulletEnabled val="1"/>
        </dgm:presLayoutVars>
      </dgm:prSet>
      <dgm:spPr/>
    </dgm:pt>
    <dgm:pt modelId="{FEBE17EE-FA78-40BA-B106-39F9185FA41E}" type="pres">
      <dgm:prSet presAssocID="{C527EAB9-6A02-46BE-A12A-F8ED6289DB6C}" presName="sibTrans" presStyleCnt="0"/>
      <dgm:spPr/>
    </dgm:pt>
    <dgm:pt modelId="{5ADAB09A-C17F-4F60-9B0C-4FF6F9B29AF8}" type="pres">
      <dgm:prSet presAssocID="{0749F838-D290-447E-8CA2-474A6249E9DB}" presName="node" presStyleLbl="node1" presStyleIdx="3" presStyleCnt="9">
        <dgm:presLayoutVars>
          <dgm:bulletEnabled val="1"/>
        </dgm:presLayoutVars>
      </dgm:prSet>
      <dgm:spPr/>
    </dgm:pt>
    <dgm:pt modelId="{72761B11-9EC7-4402-BFE3-983D4E19EC1D}" type="pres">
      <dgm:prSet presAssocID="{475BC0EC-85DF-4C80-B786-87D815777F07}" presName="sibTrans" presStyleCnt="0"/>
      <dgm:spPr/>
    </dgm:pt>
    <dgm:pt modelId="{BF7863F8-2835-4A4B-BC2C-BFA16030D576}" type="pres">
      <dgm:prSet presAssocID="{B3F60A0D-17B2-4796-849C-9E09FD618897}" presName="node" presStyleLbl="node1" presStyleIdx="4" presStyleCnt="9">
        <dgm:presLayoutVars>
          <dgm:bulletEnabled val="1"/>
        </dgm:presLayoutVars>
      </dgm:prSet>
      <dgm:spPr/>
    </dgm:pt>
    <dgm:pt modelId="{6F560E39-B2C4-45D5-8657-CFDC74C61BC3}" type="pres">
      <dgm:prSet presAssocID="{A0802306-0A52-4ADA-8984-191B99C99CC5}" presName="sibTrans" presStyleCnt="0"/>
      <dgm:spPr/>
    </dgm:pt>
    <dgm:pt modelId="{BD47B541-1D5C-498C-81F2-D7795FFACB95}" type="pres">
      <dgm:prSet presAssocID="{D7D0C183-4C3B-4D6C-900E-F043F5D25B24}" presName="node" presStyleLbl="node1" presStyleIdx="5" presStyleCnt="9">
        <dgm:presLayoutVars>
          <dgm:bulletEnabled val="1"/>
        </dgm:presLayoutVars>
      </dgm:prSet>
      <dgm:spPr/>
    </dgm:pt>
    <dgm:pt modelId="{F0C4651B-777E-468B-8F73-DFA06666BE37}" type="pres">
      <dgm:prSet presAssocID="{0BA036AF-744C-4BF0-88D0-546222FC320E}" presName="sibTrans" presStyleCnt="0"/>
      <dgm:spPr/>
    </dgm:pt>
    <dgm:pt modelId="{68395CC7-D677-40F2-9B51-E1981296AD81}" type="pres">
      <dgm:prSet presAssocID="{312DF15D-3322-41C6-8362-6F58192C47F6}" presName="node" presStyleLbl="node1" presStyleIdx="6" presStyleCnt="9">
        <dgm:presLayoutVars>
          <dgm:bulletEnabled val="1"/>
        </dgm:presLayoutVars>
      </dgm:prSet>
      <dgm:spPr/>
    </dgm:pt>
    <dgm:pt modelId="{AD996FEB-3839-4B33-BB45-91172DBBDA3A}" type="pres">
      <dgm:prSet presAssocID="{B262FE73-5DB5-4E7B-AAEE-CF5EB1084AB7}" presName="sibTrans" presStyleCnt="0"/>
      <dgm:spPr/>
    </dgm:pt>
    <dgm:pt modelId="{505E445E-7202-4B4E-8752-3DCCBA76EE23}" type="pres">
      <dgm:prSet presAssocID="{5011BC2B-FA5B-439A-BDDF-01F0BCF0E40A}" presName="node" presStyleLbl="node1" presStyleIdx="7" presStyleCnt="9">
        <dgm:presLayoutVars>
          <dgm:bulletEnabled val="1"/>
        </dgm:presLayoutVars>
      </dgm:prSet>
      <dgm:spPr/>
    </dgm:pt>
    <dgm:pt modelId="{A9799A23-B459-4389-BD4B-D2229AAB0C39}" type="pres">
      <dgm:prSet presAssocID="{DC72F194-6FD9-458B-8EF5-AEAEAA9364F1}" presName="sibTrans" presStyleCnt="0"/>
      <dgm:spPr/>
    </dgm:pt>
    <dgm:pt modelId="{9C6CD943-7D49-45E2-BDFC-73E84C84ED4C}" type="pres">
      <dgm:prSet presAssocID="{73E39EB0-9C96-429A-A25B-97F30B642B11}" presName="node" presStyleLbl="node1" presStyleIdx="8" presStyleCnt="9">
        <dgm:presLayoutVars>
          <dgm:bulletEnabled val="1"/>
        </dgm:presLayoutVars>
      </dgm:prSet>
      <dgm:spPr/>
    </dgm:pt>
  </dgm:ptLst>
  <dgm:cxnLst>
    <dgm:cxn modelId="{4C55B914-7023-4DDD-BF8A-5A0B2127D0ED}" srcId="{CDB54566-7418-4D0B-8A3B-67BA0BA1A60B}" destId="{0749F838-D290-447E-8CA2-474A6249E9DB}" srcOrd="3" destOrd="0" parTransId="{39E13BBD-9997-460A-875D-6ADBD477E24A}" sibTransId="{475BC0EC-85DF-4C80-B786-87D815777F07}"/>
    <dgm:cxn modelId="{59A01B2E-C485-4D8E-9BA1-152D8F93EBF6}" type="presOf" srcId="{AF9675E6-B52C-4E66-9ABF-6D86CB8B0444}" destId="{19869C44-816F-4789-8E5F-7D959BC4CCEA}" srcOrd="0" destOrd="0" presId="urn:microsoft.com/office/officeart/2005/8/layout/default"/>
    <dgm:cxn modelId="{3C3C4535-469F-41C4-A018-E949779182A9}" srcId="{CDB54566-7418-4D0B-8A3B-67BA0BA1A60B}" destId="{73E39EB0-9C96-429A-A25B-97F30B642B11}" srcOrd="8" destOrd="0" parTransId="{03EE2AF0-65B8-4851-9782-3BD26159AE2C}" sibTransId="{96AD5E60-208D-419D-9255-49D35630B259}"/>
    <dgm:cxn modelId="{53B1A656-F497-4B97-963B-91E7C43E26B5}" srcId="{CDB54566-7418-4D0B-8A3B-67BA0BA1A60B}" destId="{B3F60A0D-17B2-4796-849C-9E09FD618897}" srcOrd="4" destOrd="0" parTransId="{AC26D844-9487-49B9-9F91-3099130C98AE}" sibTransId="{A0802306-0A52-4ADA-8984-191B99C99CC5}"/>
    <dgm:cxn modelId="{6A81E57D-69DD-4961-B5DB-6979C86CC1B9}" srcId="{CDB54566-7418-4D0B-8A3B-67BA0BA1A60B}" destId="{6B715FE7-9161-45B5-B907-142DF1FFDEBA}" srcOrd="1" destOrd="0" parTransId="{8A9A2BF1-B2AD-43E8-9482-7D79DDF74516}" sibTransId="{14E5AFD5-603C-4A12-9D47-037D81330FC2}"/>
    <dgm:cxn modelId="{F63B547E-8F03-45E5-A905-1B815D9933F9}" type="presOf" srcId="{AFE85BC2-1906-49CA-BCEE-E0FE66A83CD0}" destId="{EFFA3544-98F4-4BC0-85D3-5B2C2754F866}" srcOrd="0" destOrd="0" presId="urn:microsoft.com/office/officeart/2005/8/layout/default"/>
    <dgm:cxn modelId="{69405380-BC43-426D-9EE9-9E0BE8F9EDE6}" type="presOf" srcId="{CDB54566-7418-4D0B-8A3B-67BA0BA1A60B}" destId="{60689D6F-B762-4B7E-9B21-8DBF19B4116B}" srcOrd="0" destOrd="0" presId="urn:microsoft.com/office/officeart/2005/8/layout/default"/>
    <dgm:cxn modelId="{32F28AA4-BC6A-48DB-AB66-AEA2DEB8F2AB}" srcId="{CDB54566-7418-4D0B-8A3B-67BA0BA1A60B}" destId="{5011BC2B-FA5B-439A-BDDF-01F0BCF0E40A}" srcOrd="7" destOrd="0" parTransId="{38713DD4-4276-4B10-B453-8FD1E1EE2F82}" sibTransId="{DC72F194-6FD9-458B-8EF5-AEAEAA9364F1}"/>
    <dgm:cxn modelId="{6D3068A8-C8DE-4589-9E7F-A39DDC104F8E}" type="presOf" srcId="{D7D0C183-4C3B-4D6C-900E-F043F5D25B24}" destId="{BD47B541-1D5C-498C-81F2-D7795FFACB95}" srcOrd="0" destOrd="0" presId="urn:microsoft.com/office/officeart/2005/8/layout/default"/>
    <dgm:cxn modelId="{270018A9-2A04-46F2-9E92-CCC5F82A6973}" srcId="{CDB54566-7418-4D0B-8A3B-67BA0BA1A60B}" destId="{AF9675E6-B52C-4E66-9ABF-6D86CB8B0444}" srcOrd="2" destOrd="0" parTransId="{17C7A2EC-56E3-426F-8C58-B8D3BE8D4B66}" sibTransId="{C527EAB9-6A02-46BE-A12A-F8ED6289DB6C}"/>
    <dgm:cxn modelId="{FDC64BA9-2CEE-4D68-8DAC-65826AF25339}" srcId="{CDB54566-7418-4D0B-8A3B-67BA0BA1A60B}" destId="{AFE85BC2-1906-49CA-BCEE-E0FE66A83CD0}" srcOrd="0" destOrd="0" parTransId="{E67BCECD-C110-4A25-B026-D0F1535A8725}" sibTransId="{B0E3D64B-3BED-411E-BF6C-00434999C43E}"/>
    <dgm:cxn modelId="{60F573AC-BF60-4D0F-87B6-B41318F4994D}" type="presOf" srcId="{5011BC2B-FA5B-439A-BDDF-01F0BCF0E40A}" destId="{505E445E-7202-4B4E-8752-3DCCBA76EE23}" srcOrd="0" destOrd="0" presId="urn:microsoft.com/office/officeart/2005/8/layout/default"/>
    <dgm:cxn modelId="{66EAE5AF-D2EE-4143-8F5A-3B1664F949F4}" srcId="{CDB54566-7418-4D0B-8A3B-67BA0BA1A60B}" destId="{312DF15D-3322-41C6-8362-6F58192C47F6}" srcOrd="6" destOrd="0" parTransId="{7B23913F-B71D-46B0-BED1-5655F0EEEE6F}" sibTransId="{B262FE73-5DB5-4E7B-AAEE-CF5EB1084AB7}"/>
    <dgm:cxn modelId="{CAA037BE-35AE-4B96-9110-1F223488A290}" type="presOf" srcId="{0749F838-D290-447E-8CA2-474A6249E9DB}" destId="{5ADAB09A-C17F-4F60-9B0C-4FF6F9B29AF8}" srcOrd="0" destOrd="0" presId="urn:microsoft.com/office/officeart/2005/8/layout/default"/>
    <dgm:cxn modelId="{B26214C7-6387-4D0E-9D89-790DEA9F64E0}" type="presOf" srcId="{312DF15D-3322-41C6-8362-6F58192C47F6}" destId="{68395CC7-D677-40F2-9B51-E1981296AD81}" srcOrd="0" destOrd="0" presId="urn:microsoft.com/office/officeart/2005/8/layout/default"/>
    <dgm:cxn modelId="{45178AEE-405D-4601-9923-79E7247CF6C1}" type="presOf" srcId="{73E39EB0-9C96-429A-A25B-97F30B642B11}" destId="{9C6CD943-7D49-45E2-BDFC-73E84C84ED4C}" srcOrd="0" destOrd="0" presId="urn:microsoft.com/office/officeart/2005/8/layout/default"/>
    <dgm:cxn modelId="{FC266CF5-4881-40A8-988B-49911F406D22}" type="presOf" srcId="{6B715FE7-9161-45B5-B907-142DF1FFDEBA}" destId="{BC80AFEE-3568-4465-9140-ABD658C921CA}" srcOrd="0" destOrd="0" presId="urn:microsoft.com/office/officeart/2005/8/layout/default"/>
    <dgm:cxn modelId="{60B8BFF5-16BD-41F3-AA67-283BC566EE02}" type="presOf" srcId="{B3F60A0D-17B2-4796-849C-9E09FD618897}" destId="{BF7863F8-2835-4A4B-BC2C-BFA16030D576}" srcOrd="0" destOrd="0" presId="urn:microsoft.com/office/officeart/2005/8/layout/default"/>
    <dgm:cxn modelId="{74C3BDF6-C803-46F0-B0BD-51A9271D2BDE}" srcId="{CDB54566-7418-4D0B-8A3B-67BA0BA1A60B}" destId="{D7D0C183-4C3B-4D6C-900E-F043F5D25B24}" srcOrd="5" destOrd="0" parTransId="{5C28464D-B1AA-4E22-8E02-7A6824BDA286}" sibTransId="{0BA036AF-744C-4BF0-88D0-546222FC320E}"/>
    <dgm:cxn modelId="{233D0C27-6DBA-4135-B0D9-A09D0D6AE5C4}" type="presParOf" srcId="{60689D6F-B762-4B7E-9B21-8DBF19B4116B}" destId="{EFFA3544-98F4-4BC0-85D3-5B2C2754F866}" srcOrd="0" destOrd="0" presId="urn:microsoft.com/office/officeart/2005/8/layout/default"/>
    <dgm:cxn modelId="{7A69119A-FF5C-4A62-B21A-EA077A358D10}" type="presParOf" srcId="{60689D6F-B762-4B7E-9B21-8DBF19B4116B}" destId="{949779E3-9C29-4F56-BFC3-AC941F585B4E}" srcOrd="1" destOrd="0" presId="urn:microsoft.com/office/officeart/2005/8/layout/default"/>
    <dgm:cxn modelId="{69C51C0B-6AE2-477B-AE62-B3966D5496F8}" type="presParOf" srcId="{60689D6F-B762-4B7E-9B21-8DBF19B4116B}" destId="{BC80AFEE-3568-4465-9140-ABD658C921CA}" srcOrd="2" destOrd="0" presId="urn:microsoft.com/office/officeart/2005/8/layout/default"/>
    <dgm:cxn modelId="{F9B5A7E6-DD8D-4CE6-8B00-9A7458EDCF09}" type="presParOf" srcId="{60689D6F-B762-4B7E-9B21-8DBF19B4116B}" destId="{36142E49-1678-4F5E-A250-873FD6BDEB9C}" srcOrd="3" destOrd="0" presId="urn:microsoft.com/office/officeart/2005/8/layout/default"/>
    <dgm:cxn modelId="{1835901B-D8F2-455A-9397-664A12E22FE9}" type="presParOf" srcId="{60689D6F-B762-4B7E-9B21-8DBF19B4116B}" destId="{19869C44-816F-4789-8E5F-7D959BC4CCEA}" srcOrd="4" destOrd="0" presId="urn:microsoft.com/office/officeart/2005/8/layout/default"/>
    <dgm:cxn modelId="{3F5089DA-7C07-4393-B9E5-29630AC717FF}" type="presParOf" srcId="{60689D6F-B762-4B7E-9B21-8DBF19B4116B}" destId="{FEBE17EE-FA78-40BA-B106-39F9185FA41E}" srcOrd="5" destOrd="0" presId="urn:microsoft.com/office/officeart/2005/8/layout/default"/>
    <dgm:cxn modelId="{D8E816B6-AD95-4ED8-A150-90909069923F}" type="presParOf" srcId="{60689D6F-B762-4B7E-9B21-8DBF19B4116B}" destId="{5ADAB09A-C17F-4F60-9B0C-4FF6F9B29AF8}" srcOrd="6" destOrd="0" presId="urn:microsoft.com/office/officeart/2005/8/layout/default"/>
    <dgm:cxn modelId="{29DB5B6B-85D6-4EFC-886F-6AC9604E6424}" type="presParOf" srcId="{60689D6F-B762-4B7E-9B21-8DBF19B4116B}" destId="{72761B11-9EC7-4402-BFE3-983D4E19EC1D}" srcOrd="7" destOrd="0" presId="urn:microsoft.com/office/officeart/2005/8/layout/default"/>
    <dgm:cxn modelId="{983DD4FE-C343-43F7-B6AC-045C29089D89}" type="presParOf" srcId="{60689D6F-B762-4B7E-9B21-8DBF19B4116B}" destId="{BF7863F8-2835-4A4B-BC2C-BFA16030D576}" srcOrd="8" destOrd="0" presId="urn:microsoft.com/office/officeart/2005/8/layout/default"/>
    <dgm:cxn modelId="{4C6F87DE-510B-4158-9021-43C0766EA49F}" type="presParOf" srcId="{60689D6F-B762-4B7E-9B21-8DBF19B4116B}" destId="{6F560E39-B2C4-45D5-8657-CFDC74C61BC3}" srcOrd="9" destOrd="0" presId="urn:microsoft.com/office/officeart/2005/8/layout/default"/>
    <dgm:cxn modelId="{EFAC29CC-FF7B-49F8-851A-3AFCCA386E44}" type="presParOf" srcId="{60689D6F-B762-4B7E-9B21-8DBF19B4116B}" destId="{BD47B541-1D5C-498C-81F2-D7795FFACB95}" srcOrd="10" destOrd="0" presId="urn:microsoft.com/office/officeart/2005/8/layout/default"/>
    <dgm:cxn modelId="{4BF654B6-A493-438B-87ED-EE728F2ECFBE}" type="presParOf" srcId="{60689D6F-B762-4B7E-9B21-8DBF19B4116B}" destId="{F0C4651B-777E-468B-8F73-DFA06666BE37}" srcOrd="11" destOrd="0" presId="urn:microsoft.com/office/officeart/2005/8/layout/default"/>
    <dgm:cxn modelId="{28A78331-CD9C-4B05-8004-7A0EFEFAD1A2}" type="presParOf" srcId="{60689D6F-B762-4B7E-9B21-8DBF19B4116B}" destId="{68395CC7-D677-40F2-9B51-E1981296AD81}" srcOrd="12" destOrd="0" presId="urn:microsoft.com/office/officeart/2005/8/layout/default"/>
    <dgm:cxn modelId="{013B76CB-8119-41F9-A987-49B0647B655D}" type="presParOf" srcId="{60689D6F-B762-4B7E-9B21-8DBF19B4116B}" destId="{AD996FEB-3839-4B33-BB45-91172DBBDA3A}" srcOrd="13" destOrd="0" presId="urn:microsoft.com/office/officeart/2005/8/layout/default"/>
    <dgm:cxn modelId="{5A1F81DF-00D7-41EE-A8F7-6F3499D09F54}" type="presParOf" srcId="{60689D6F-B762-4B7E-9B21-8DBF19B4116B}" destId="{505E445E-7202-4B4E-8752-3DCCBA76EE23}" srcOrd="14" destOrd="0" presId="urn:microsoft.com/office/officeart/2005/8/layout/default"/>
    <dgm:cxn modelId="{399F93D2-831A-49F2-A86A-57F05028BCCC}" type="presParOf" srcId="{60689D6F-B762-4B7E-9B21-8DBF19B4116B}" destId="{A9799A23-B459-4389-BD4B-D2229AAB0C39}" srcOrd="15" destOrd="0" presId="urn:microsoft.com/office/officeart/2005/8/layout/default"/>
    <dgm:cxn modelId="{B6D5856F-A93E-4E19-99F4-094DCF37C5DE}" type="presParOf" srcId="{60689D6F-B762-4B7E-9B21-8DBF19B4116B}" destId="{9C6CD943-7D49-45E2-BDFC-73E84C84ED4C}"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870FB2-17E7-48B0-B7A9-34EACC646BF2}" type="doc">
      <dgm:prSet loTypeId="urn:microsoft.com/office/officeart/2016/7/layout/RoundedRectangleTimeline" loCatId="process" qsTypeId="urn:microsoft.com/office/officeart/2005/8/quickstyle/simple1" qsCatId="simple" csTypeId="urn:microsoft.com/office/officeart/2005/8/colors/colorful5" csCatId="colorful" phldr="1"/>
      <dgm:spPr/>
      <dgm:t>
        <a:bodyPr/>
        <a:lstStyle/>
        <a:p>
          <a:endParaRPr lang="en-US"/>
        </a:p>
      </dgm:t>
    </dgm:pt>
    <dgm:pt modelId="{79F033C8-5EB6-4BD0-AFA7-2B19D7A2EA22}">
      <dgm:prSet/>
      <dgm:spPr/>
      <dgm:t>
        <a:bodyPr/>
        <a:lstStyle/>
        <a:p>
          <a:r>
            <a:rPr lang="en-US"/>
            <a:t>1970’s</a:t>
          </a:r>
        </a:p>
      </dgm:t>
    </dgm:pt>
    <dgm:pt modelId="{683AB964-3EFF-484B-BA60-E1261108EB7D}" type="parTrans" cxnId="{01213433-BAEB-4D4F-B6EF-D69081FA3479}">
      <dgm:prSet/>
      <dgm:spPr/>
      <dgm:t>
        <a:bodyPr/>
        <a:lstStyle/>
        <a:p>
          <a:endParaRPr lang="en-US"/>
        </a:p>
      </dgm:t>
    </dgm:pt>
    <dgm:pt modelId="{B5425E5F-66BA-4066-ABC0-53F3E902AF91}" type="sibTrans" cxnId="{01213433-BAEB-4D4F-B6EF-D69081FA3479}">
      <dgm:prSet/>
      <dgm:spPr/>
      <dgm:t>
        <a:bodyPr/>
        <a:lstStyle/>
        <a:p>
          <a:endParaRPr lang="en-US"/>
        </a:p>
      </dgm:t>
    </dgm:pt>
    <dgm:pt modelId="{68064730-5478-4298-A5EB-1117945F5B6E}">
      <dgm:prSet/>
      <dgm:spPr/>
      <dgm:t>
        <a:bodyPr/>
        <a:lstStyle/>
        <a:p>
          <a:r>
            <a:rPr lang="en-US"/>
            <a:t>A goal of the Colville Tribes since the 1970’s (identifying future population impacts)</a:t>
          </a:r>
        </a:p>
      </dgm:t>
    </dgm:pt>
    <dgm:pt modelId="{637E694E-D3B5-4C4D-8347-055D8C09A4AC}" type="parTrans" cxnId="{757BE8EE-7A4D-4A59-A6DA-4F68A410629B}">
      <dgm:prSet/>
      <dgm:spPr/>
      <dgm:t>
        <a:bodyPr/>
        <a:lstStyle/>
        <a:p>
          <a:endParaRPr lang="en-US"/>
        </a:p>
      </dgm:t>
    </dgm:pt>
    <dgm:pt modelId="{33081BA6-AF02-44F8-A3E8-7A933E2CE5EC}" type="sibTrans" cxnId="{757BE8EE-7A4D-4A59-A6DA-4F68A410629B}">
      <dgm:prSet/>
      <dgm:spPr/>
      <dgm:t>
        <a:bodyPr/>
        <a:lstStyle/>
        <a:p>
          <a:endParaRPr lang="en-US"/>
        </a:p>
      </dgm:t>
    </dgm:pt>
    <dgm:pt modelId="{33E391F5-7395-458D-8B56-EFF40AB5F47F}">
      <dgm:prSet/>
      <dgm:spPr/>
      <dgm:t>
        <a:bodyPr/>
        <a:lstStyle/>
        <a:p>
          <a:r>
            <a:rPr lang="en-US"/>
            <a:t>1978</a:t>
          </a:r>
        </a:p>
      </dgm:t>
    </dgm:pt>
    <dgm:pt modelId="{914BF0E2-D9F5-4317-A179-362C973CB3A2}" type="parTrans" cxnId="{CFACBE84-1639-446D-BAE6-EC41DA5AC2CA}">
      <dgm:prSet/>
      <dgm:spPr/>
      <dgm:t>
        <a:bodyPr/>
        <a:lstStyle/>
        <a:p>
          <a:endParaRPr lang="en-US"/>
        </a:p>
      </dgm:t>
    </dgm:pt>
    <dgm:pt modelId="{4AADCF72-6C08-42DB-BFD2-A1707DBE24B1}" type="sibTrans" cxnId="{CFACBE84-1639-446D-BAE6-EC41DA5AC2CA}">
      <dgm:prSet/>
      <dgm:spPr/>
      <dgm:t>
        <a:bodyPr/>
        <a:lstStyle/>
        <a:p>
          <a:endParaRPr lang="en-US"/>
        </a:p>
      </dgm:t>
    </dgm:pt>
    <dgm:pt modelId="{DAD0D5C5-14BF-4BB3-A91B-BFBDDA8BB356}">
      <dgm:prSet/>
      <dgm:spPr/>
      <dgm:t>
        <a:bodyPr/>
        <a:lstStyle/>
        <a:p>
          <a:r>
            <a:rPr lang="en-US"/>
            <a:t>Tribal Resolution from 1978</a:t>
          </a:r>
        </a:p>
      </dgm:t>
    </dgm:pt>
    <dgm:pt modelId="{EF062B18-BE4D-4770-8639-1FA3A1BBDDAB}" type="parTrans" cxnId="{79E81A08-069A-4747-ACFC-2DF05682064B}">
      <dgm:prSet/>
      <dgm:spPr/>
      <dgm:t>
        <a:bodyPr/>
        <a:lstStyle/>
        <a:p>
          <a:endParaRPr lang="en-US"/>
        </a:p>
      </dgm:t>
    </dgm:pt>
    <dgm:pt modelId="{C28E1FFC-4650-4F46-969D-D5EC0F47551B}" type="sibTrans" cxnId="{79E81A08-069A-4747-ACFC-2DF05682064B}">
      <dgm:prSet/>
      <dgm:spPr/>
      <dgm:t>
        <a:bodyPr/>
        <a:lstStyle/>
        <a:p>
          <a:endParaRPr lang="en-US"/>
        </a:p>
      </dgm:t>
    </dgm:pt>
    <dgm:pt modelId="{A8BB9249-A6DE-4A33-ABDC-FB5B4577C3EC}">
      <dgm:prSet/>
      <dgm:spPr/>
      <dgm:t>
        <a:bodyPr/>
        <a:lstStyle/>
        <a:p>
          <a:r>
            <a:rPr lang="en-US"/>
            <a:t>2012</a:t>
          </a:r>
        </a:p>
      </dgm:t>
    </dgm:pt>
    <dgm:pt modelId="{9D843EFD-FB58-425F-B727-FE3B222316FE}" type="parTrans" cxnId="{DB60BAB8-5201-4648-BED3-039E6D7E3908}">
      <dgm:prSet/>
      <dgm:spPr/>
      <dgm:t>
        <a:bodyPr/>
        <a:lstStyle/>
        <a:p>
          <a:endParaRPr lang="en-US"/>
        </a:p>
      </dgm:t>
    </dgm:pt>
    <dgm:pt modelId="{B3B5EEB0-BD83-42DD-A0CA-8CEC2B61E722}" type="sibTrans" cxnId="{DB60BAB8-5201-4648-BED3-039E6D7E3908}">
      <dgm:prSet/>
      <dgm:spPr/>
      <dgm:t>
        <a:bodyPr/>
        <a:lstStyle/>
        <a:p>
          <a:endParaRPr lang="en-US"/>
        </a:p>
      </dgm:t>
    </dgm:pt>
    <dgm:pt modelId="{F24A2205-1EAE-447D-98C1-05423F648D3F}">
      <dgm:prSet/>
      <dgm:spPr/>
      <dgm:t>
        <a:bodyPr/>
        <a:lstStyle/>
        <a:p>
          <a:r>
            <a:rPr lang="en-US"/>
            <a:t>Tribal Resolution from 2012 </a:t>
          </a:r>
        </a:p>
      </dgm:t>
    </dgm:pt>
    <dgm:pt modelId="{4B7725E1-F915-4ECE-A2D3-BDB921B5FFA8}" type="parTrans" cxnId="{35BD0722-AD72-4505-9C1F-7DC88A8A2CEA}">
      <dgm:prSet/>
      <dgm:spPr/>
      <dgm:t>
        <a:bodyPr/>
        <a:lstStyle/>
        <a:p>
          <a:endParaRPr lang="en-US"/>
        </a:p>
      </dgm:t>
    </dgm:pt>
    <dgm:pt modelId="{8D35A4B2-FB58-4477-8825-92159C299329}" type="sibTrans" cxnId="{35BD0722-AD72-4505-9C1F-7DC88A8A2CEA}">
      <dgm:prSet/>
      <dgm:spPr/>
      <dgm:t>
        <a:bodyPr/>
        <a:lstStyle/>
        <a:p>
          <a:endParaRPr lang="en-US"/>
        </a:p>
      </dgm:t>
    </dgm:pt>
    <dgm:pt modelId="{4E528996-33A5-4F22-AEB9-AC3C1AC9A934}">
      <dgm:prSet/>
      <dgm:spPr/>
      <dgm:t>
        <a:bodyPr/>
        <a:lstStyle/>
        <a:p>
          <a:r>
            <a:rPr lang="en-US"/>
            <a:t>2019</a:t>
          </a:r>
        </a:p>
      </dgm:t>
    </dgm:pt>
    <dgm:pt modelId="{B1B686B6-4AFD-40CE-9654-681615F6F251}" type="parTrans" cxnId="{590AA7CF-08C8-48B8-96D2-95F4FD8D88A6}">
      <dgm:prSet/>
      <dgm:spPr/>
      <dgm:t>
        <a:bodyPr/>
        <a:lstStyle/>
        <a:p>
          <a:endParaRPr lang="en-US"/>
        </a:p>
      </dgm:t>
    </dgm:pt>
    <dgm:pt modelId="{B4EA6C8E-7921-468D-ADB7-605C7D710B03}" type="sibTrans" cxnId="{590AA7CF-08C8-48B8-96D2-95F4FD8D88A6}">
      <dgm:prSet/>
      <dgm:spPr/>
      <dgm:t>
        <a:bodyPr/>
        <a:lstStyle/>
        <a:p>
          <a:endParaRPr lang="en-US"/>
        </a:p>
      </dgm:t>
    </dgm:pt>
    <dgm:pt modelId="{3EF2FD17-6250-41C0-8A39-E40A3C52846E}">
      <dgm:prSet/>
      <dgm:spPr/>
      <dgm:t>
        <a:bodyPr/>
        <a:lstStyle/>
        <a:p>
          <a:r>
            <a:rPr lang="en-US"/>
            <a:t>CCT Planning identified policy approaches elsewhere (Wilder’s Population Studies for other Tribes)</a:t>
          </a:r>
        </a:p>
      </dgm:t>
    </dgm:pt>
    <dgm:pt modelId="{1C5A8A90-B75D-41AB-A854-6A8715B05D16}" type="parTrans" cxnId="{A2CC078C-8E68-4610-AF93-5955E74B917C}">
      <dgm:prSet/>
      <dgm:spPr/>
      <dgm:t>
        <a:bodyPr/>
        <a:lstStyle/>
        <a:p>
          <a:endParaRPr lang="en-US"/>
        </a:p>
      </dgm:t>
    </dgm:pt>
    <dgm:pt modelId="{9FAFB1CB-0CDC-4D78-95C0-468F39AF4B30}" type="sibTrans" cxnId="{A2CC078C-8E68-4610-AF93-5955E74B917C}">
      <dgm:prSet/>
      <dgm:spPr/>
      <dgm:t>
        <a:bodyPr/>
        <a:lstStyle/>
        <a:p>
          <a:endParaRPr lang="en-US"/>
        </a:p>
      </dgm:t>
    </dgm:pt>
    <dgm:pt modelId="{AFB37628-CE98-4CE4-85B9-677BDBD385EB}">
      <dgm:prSet/>
      <dgm:spPr/>
      <dgm:t>
        <a:bodyPr/>
        <a:lstStyle/>
        <a:p>
          <a:r>
            <a:rPr lang="en-US" dirty="0"/>
            <a:t>2021</a:t>
          </a:r>
        </a:p>
      </dgm:t>
    </dgm:pt>
    <dgm:pt modelId="{4107E4C5-BB6C-41AD-BE69-E324E515F42F}" type="parTrans" cxnId="{E5C4C60C-F21A-4A9C-BB65-D1190DEC666B}">
      <dgm:prSet/>
      <dgm:spPr/>
      <dgm:t>
        <a:bodyPr/>
        <a:lstStyle/>
        <a:p>
          <a:endParaRPr lang="en-US"/>
        </a:p>
      </dgm:t>
    </dgm:pt>
    <dgm:pt modelId="{3BD923B4-E498-4C4B-9837-8BDE9EA0EF4C}" type="sibTrans" cxnId="{E5C4C60C-F21A-4A9C-BB65-D1190DEC666B}">
      <dgm:prSet/>
      <dgm:spPr/>
      <dgm:t>
        <a:bodyPr/>
        <a:lstStyle/>
        <a:p>
          <a:endParaRPr lang="en-US"/>
        </a:p>
      </dgm:t>
    </dgm:pt>
    <dgm:pt modelId="{34F96A93-9C06-4789-94C3-E5E134858F97}">
      <dgm:prSet/>
      <dgm:spPr/>
      <dgm:t>
        <a:bodyPr/>
        <a:lstStyle/>
        <a:p>
          <a:r>
            <a:rPr lang="en-US"/>
            <a:t>Colville Business Councill approved proceeding with a Study for CCT, utilizing Wilder, who had a track record elsewhere</a:t>
          </a:r>
        </a:p>
      </dgm:t>
    </dgm:pt>
    <dgm:pt modelId="{79C8E792-A21F-466E-9583-5B2855F0DF55}" type="parTrans" cxnId="{4D0ABEDA-DC19-4E44-B934-D84833974C10}">
      <dgm:prSet/>
      <dgm:spPr/>
      <dgm:t>
        <a:bodyPr/>
        <a:lstStyle/>
        <a:p>
          <a:endParaRPr lang="en-US"/>
        </a:p>
      </dgm:t>
    </dgm:pt>
    <dgm:pt modelId="{1835A96B-B18A-4B4A-BB71-03A06E2861ED}" type="sibTrans" cxnId="{4D0ABEDA-DC19-4E44-B934-D84833974C10}">
      <dgm:prSet/>
      <dgm:spPr/>
      <dgm:t>
        <a:bodyPr/>
        <a:lstStyle/>
        <a:p>
          <a:endParaRPr lang="en-US"/>
        </a:p>
      </dgm:t>
    </dgm:pt>
    <dgm:pt modelId="{3E8BFB3C-7137-454E-8A02-FC77A1032DE7}" type="pres">
      <dgm:prSet presAssocID="{34870FB2-17E7-48B0-B7A9-34EACC646BF2}" presName="Name0" presStyleCnt="0">
        <dgm:presLayoutVars>
          <dgm:chMax/>
          <dgm:chPref/>
          <dgm:animLvl val="lvl"/>
        </dgm:presLayoutVars>
      </dgm:prSet>
      <dgm:spPr/>
    </dgm:pt>
    <dgm:pt modelId="{1E671CDB-6291-EA43-98E5-97B236C39FE1}" type="pres">
      <dgm:prSet presAssocID="{79F033C8-5EB6-4BD0-AFA7-2B19D7A2EA22}" presName="composite1" presStyleCnt="0"/>
      <dgm:spPr/>
    </dgm:pt>
    <dgm:pt modelId="{DD4A5176-789D-B84E-985E-FF54D665E254}" type="pres">
      <dgm:prSet presAssocID="{79F033C8-5EB6-4BD0-AFA7-2B19D7A2EA22}" presName="parent1" presStyleLbl="alignNode1" presStyleIdx="0" presStyleCnt="5">
        <dgm:presLayoutVars>
          <dgm:chMax val="1"/>
          <dgm:chPref val="1"/>
          <dgm:bulletEnabled val="1"/>
        </dgm:presLayoutVars>
      </dgm:prSet>
      <dgm:spPr/>
    </dgm:pt>
    <dgm:pt modelId="{7698CB47-4E3E-1543-9376-A6248BDBA704}" type="pres">
      <dgm:prSet presAssocID="{79F033C8-5EB6-4BD0-AFA7-2B19D7A2EA22}" presName="Childtext1" presStyleLbl="revTx" presStyleIdx="0" presStyleCnt="5">
        <dgm:presLayoutVars>
          <dgm:bulletEnabled val="1"/>
        </dgm:presLayoutVars>
      </dgm:prSet>
      <dgm:spPr/>
    </dgm:pt>
    <dgm:pt modelId="{824EF5B9-A3C2-F348-8FBD-BE5B8357768B}" type="pres">
      <dgm:prSet presAssocID="{79F033C8-5EB6-4BD0-AFA7-2B19D7A2EA22}" presName="ConnectLine1" presStyleLbl="sibTrans1D1" presStyleIdx="0" presStyleCnt="5"/>
      <dgm:spPr>
        <a:noFill/>
        <a:ln w="6350" cap="flat" cmpd="sng" algn="ctr">
          <a:solidFill>
            <a:schemeClr val="accent5">
              <a:hueOff val="0"/>
              <a:satOff val="0"/>
              <a:lumOff val="0"/>
              <a:alphaOff val="0"/>
            </a:schemeClr>
          </a:solidFill>
          <a:prstDash val="dash"/>
          <a:miter lim="800000"/>
        </a:ln>
        <a:effectLst/>
      </dgm:spPr>
    </dgm:pt>
    <dgm:pt modelId="{1A40AF69-FE32-424F-8A2A-CD3C79E5AB04}" type="pres">
      <dgm:prSet presAssocID="{79F033C8-5EB6-4BD0-AFA7-2B19D7A2EA22}" presName="ConnectLineEnd1" presStyleLbl="lnNode1" presStyleIdx="0" presStyleCnt="5"/>
      <dgm:spPr/>
    </dgm:pt>
    <dgm:pt modelId="{5A52F61F-2DCF-E546-A3B3-28A16EE9415D}" type="pres">
      <dgm:prSet presAssocID="{79F033C8-5EB6-4BD0-AFA7-2B19D7A2EA22}" presName="EmptyPane1" presStyleCnt="0"/>
      <dgm:spPr/>
    </dgm:pt>
    <dgm:pt modelId="{5D452197-9F3A-B244-A8BD-1E1BDDC25701}" type="pres">
      <dgm:prSet presAssocID="{B5425E5F-66BA-4066-ABC0-53F3E902AF91}" presName="spaceBetweenRectangles1" presStyleCnt="0"/>
      <dgm:spPr/>
    </dgm:pt>
    <dgm:pt modelId="{99EB1DE7-9092-5B42-894C-E0E1D9BCF445}" type="pres">
      <dgm:prSet presAssocID="{33E391F5-7395-458D-8B56-EFF40AB5F47F}" presName="composite1" presStyleCnt="0"/>
      <dgm:spPr/>
    </dgm:pt>
    <dgm:pt modelId="{A3F22827-8F11-E846-B4B4-EEB409C3E5AD}" type="pres">
      <dgm:prSet presAssocID="{33E391F5-7395-458D-8B56-EFF40AB5F47F}" presName="parent1" presStyleLbl="alignNode1" presStyleIdx="1" presStyleCnt="5">
        <dgm:presLayoutVars>
          <dgm:chMax val="1"/>
          <dgm:chPref val="1"/>
          <dgm:bulletEnabled val="1"/>
        </dgm:presLayoutVars>
      </dgm:prSet>
      <dgm:spPr/>
    </dgm:pt>
    <dgm:pt modelId="{6F0626D9-3FC5-2E49-A4F3-65F3395AC730}" type="pres">
      <dgm:prSet presAssocID="{33E391F5-7395-458D-8B56-EFF40AB5F47F}" presName="Childtext1" presStyleLbl="revTx" presStyleIdx="1" presStyleCnt="5">
        <dgm:presLayoutVars>
          <dgm:bulletEnabled val="1"/>
        </dgm:presLayoutVars>
      </dgm:prSet>
      <dgm:spPr/>
    </dgm:pt>
    <dgm:pt modelId="{FEAD2961-D05F-B143-8B1F-397CC2C95710}" type="pres">
      <dgm:prSet presAssocID="{33E391F5-7395-458D-8B56-EFF40AB5F47F}" presName="ConnectLine1" presStyleLbl="sibTrans1D1" presStyleIdx="1" presStyleCnt="5"/>
      <dgm:spPr>
        <a:noFill/>
        <a:ln w="6350" cap="flat" cmpd="sng" algn="ctr">
          <a:solidFill>
            <a:schemeClr val="accent5">
              <a:hueOff val="-1689636"/>
              <a:satOff val="-4355"/>
              <a:lumOff val="-2941"/>
              <a:alphaOff val="0"/>
            </a:schemeClr>
          </a:solidFill>
          <a:prstDash val="dash"/>
          <a:miter lim="800000"/>
        </a:ln>
        <a:effectLst/>
      </dgm:spPr>
    </dgm:pt>
    <dgm:pt modelId="{EE62986C-2595-1241-8AB3-8D2135A987F0}" type="pres">
      <dgm:prSet presAssocID="{33E391F5-7395-458D-8B56-EFF40AB5F47F}" presName="ConnectLineEnd1" presStyleLbl="lnNode1" presStyleIdx="1" presStyleCnt="5"/>
      <dgm:spPr/>
    </dgm:pt>
    <dgm:pt modelId="{4DE83899-0A3F-434B-9A66-E526D301CD3E}" type="pres">
      <dgm:prSet presAssocID="{33E391F5-7395-458D-8B56-EFF40AB5F47F}" presName="EmptyPane1" presStyleCnt="0"/>
      <dgm:spPr/>
    </dgm:pt>
    <dgm:pt modelId="{FC9B1DEB-E9B4-FB41-9D1A-EA898D1AE2B3}" type="pres">
      <dgm:prSet presAssocID="{4AADCF72-6C08-42DB-BFD2-A1707DBE24B1}" presName="spaceBetweenRectangles1" presStyleCnt="0"/>
      <dgm:spPr/>
    </dgm:pt>
    <dgm:pt modelId="{5572D2F2-71DE-964D-9E71-BD98C7CD6343}" type="pres">
      <dgm:prSet presAssocID="{A8BB9249-A6DE-4A33-ABDC-FB5B4577C3EC}" presName="composite1" presStyleCnt="0"/>
      <dgm:spPr/>
    </dgm:pt>
    <dgm:pt modelId="{C6617DBF-E695-014C-874B-7727DD4E678D}" type="pres">
      <dgm:prSet presAssocID="{A8BB9249-A6DE-4A33-ABDC-FB5B4577C3EC}" presName="parent1" presStyleLbl="alignNode1" presStyleIdx="2" presStyleCnt="5">
        <dgm:presLayoutVars>
          <dgm:chMax val="1"/>
          <dgm:chPref val="1"/>
          <dgm:bulletEnabled val="1"/>
        </dgm:presLayoutVars>
      </dgm:prSet>
      <dgm:spPr/>
    </dgm:pt>
    <dgm:pt modelId="{4FA2A2AE-D7DC-8240-9B97-BCB41EE91F4E}" type="pres">
      <dgm:prSet presAssocID="{A8BB9249-A6DE-4A33-ABDC-FB5B4577C3EC}" presName="Childtext1" presStyleLbl="revTx" presStyleIdx="2" presStyleCnt="5">
        <dgm:presLayoutVars>
          <dgm:bulletEnabled val="1"/>
        </dgm:presLayoutVars>
      </dgm:prSet>
      <dgm:spPr/>
    </dgm:pt>
    <dgm:pt modelId="{F7B0DD9C-913B-764F-8E96-B96120829EB1}" type="pres">
      <dgm:prSet presAssocID="{A8BB9249-A6DE-4A33-ABDC-FB5B4577C3EC}" presName="ConnectLine1" presStyleLbl="sibTrans1D1" presStyleIdx="2" presStyleCnt="5"/>
      <dgm:spPr>
        <a:noFill/>
        <a:ln w="6350" cap="flat" cmpd="sng" algn="ctr">
          <a:solidFill>
            <a:schemeClr val="accent5">
              <a:hueOff val="-3379271"/>
              <a:satOff val="-8710"/>
              <a:lumOff val="-5883"/>
              <a:alphaOff val="0"/>
            </a:schemeClr>
          </a:solidFill>
          <a:prstDash val="dash"/>
          <a:miter lim="800000"/>
        </a:ln>
        <a:effectLst/>
      </dgm:spPr>
    </dgm:pt>
    <dgm:pt modelId="{37DCAA53-ECC0-D045-988C-AA7E9AD33595}" type="pres">
      <dgm:prSet presAssocID="{A8BB9249-A6DE-4A33-ABDC-FB5B4577C3EC}" presName="ConnectLineEnd1" presStyleLbl="lnNode1" presStyleIdx="2" presStyleCnt="5"/>
      <dgm:spPr/>
    </dgm:pt>
    <dgm:pt modelId="{D7F95033-1245-C544-9472-96DAD4AD9805}" type="pres">
      <dgm:prSet presAssocID="{A8BB9249-A6DE-4A33-ABDC-FB5B4577C3EC}" presName="EmptyPane1" presStyleCnt="0"/>
      <dgm:spPr/>
    </dgm:pt>
    <dgm:pt modelId="{F0CDBD70-230F-6E43-B88C-5CD1BB916790}" type="pres">
      <dgm:prSet presAssocID="{B3B5EEB0-BD83-42DD-A0CA-8CEC2B61E722}" presName="spaceBetweenRectangles1" presStyleCnt="0"/>
      <dgm:spPr/>
    </dgm:pt>
    <dgm:pt modelId="{0E69F50F-2207-AF49-B4FC-E0AE6F5A5CC9}" type="pres">
      <dgm:prSet presAssocID="{4E528996-33A5-4F22-AEB9-AC3C1AC9A934}" presName="composite1" presStyleCnt="0"/>
      <dgm:spPr/>
    </dgm:pt>
    <dgm:pt modelId="{50E6DBAA-CFE5-EE4C-BD8A-82DA66230DA2}" type="pres">
      <dgm:prSet presAssocID="{4E528996-33A5-4F22-AEB9-AC3C1AC9A934}" presName="parent1" presStyleLbl="alignNode1" presStyleIdx="3" presStyleCnt="5">
        <dgm:presLayoutVars>
          <dgm:chMax val="1"/>
          <dgm:chPref val="1"/>
          <dgm:bulletEnabled val="1"/>
        </dgm:presLayoutVars>
      </dgm:prSet>
      <dgm:spPr/>
    </dgm:pt>
    <dgm:pt modelId="{1DE2D3DC-90D1-E644-9BB7-8BED2754C111}" type="pres">
      <dgm:prSet presAssocID="{4E528996-33A5-4F22-AEB9-AC3C1AC9A934}" presName="Childtext1" presStyleLbl="revTx" presStyleIdx="3" presStyleCnt="5">
        <dgm:presLayoutVars>
          <dgm:bulletEnabled val="1"/>
        </dgm:presLayoutVars>
      </dgm:prSet>
      <dgm:spPr/>
    </dgm:pt>
    <dgm:pt modelId="{9930007C-8BDF-764D-BF08-65944CC75AAB}" type="pres">
      <dgm:prSet presAssocID="{4E528996-33A5-4F22-AEB9-AC3C1AC9A934}" presName="ConnectLine1" presStyleLbl="sibTrans1D1" presStyleIdx="3" presStyleCnt="5"/>
      <dgm:spPr>
        <a:noFill/>
        <a:ln w="6350" cap="flat" cmpd="sng" algn="ctr">
          <a:solidFill>
            <a:schemeClr val="accent5">
              <a:hueOff val="-5068907"/>
              <a:satOff val="-13064"/>
              <a:lumOff val="-8824"/>
              <a:alphaOff val="0"/>
            </a:schemeClr>
          </a:solidFill>
          <a:prstDash val="dash"/>
          <a:miter lim="800000"/>
        </a:ln>
        <a:effectLst/>
      </dgm:spPr>
    </dgm:pt>
    <dgm:pt modelId="{1EECBD9A-9454-7046-8497-D676376654DD}" type="pres">
      <dgm:prSet presAssocID="{4E528996-33A5-4F22-AEB9-AC3C1AC9A934}" presName="ConnectLineEnd1" presStyleLbl="lnNode1" presStyleIdx="3" presStyleCnt="5"/>
      <dgm:spPr/>
    </dgm:pt>
    <dgm:pt modelId="{FD2545C6-9ED2-C645-A2AC-28FBBAB3D408}" type="pres">
      <dgm:prSet presAssocID="{4E528996-33A5-4F22-AEB9-AC3C1AC9A934}" presName="EmptyPane1" presStyleCnt="0"/>
      <dgm:spPr/>
    </dgm:pt>
    <dgm:pt modelId="{85C3F62E-EDB9-C94D-83DE-9CD8C297002B}" type="pres">
      <dgm:prSet presAssocID="{B4EA6C8E-7921-468D-ADB7-605C7D710B03}" presName="spaceBetweenRectangles1" presStyleCnt="0"/>
      <dgm:spPr/>
    </dgm:pt>
    <dgm:pt modelId="{3994DB80-A2B7-F848-8F01-C82D58017B84}" type="pres">
      <dgm:prSet presAssocID="{AFB37628-CE98-4CE4-85B9-677BDBD385EB}" presName="composite1" presStyleCnt="0"/>
      <dgm:spPr/>
    </dgm:pt>
    <dgm:pt modelId="{E98FCFFA-D0B0-DF4F-BA1A-3AC45AF417DB}" type="pres">
      <dgm:prSet presAssocID="{AFB37628-CE98-4CE4-85B9-677BDBD385EB}" presName="parent1" presStyleLbl="alignNode1" presStyleIdx="4" presStyleCnt="5">
        <dgm:presLayoutVars>
          <dgm:chMax val="1"/>
          <dgm:chPref val="1"/>
          <dgm:bulletEnabled val="1"/>
        </dgm:presLayoutVars>
      </dgm:prSet>
      <dgm:spPr/>
    </dgm:pt>
    <dgm:pt modelId="{1402E459-4F94-0C4D-B219-A38369FC1807}" type="pres">
      <dgm:prSet presAssocID="{AFB37628-CE98-4CE4-85B9-677BDBD385EB}" presName="Childtext1" presStyleLbl="revTx" presStyleIdx="4" presStyleCnt="5">
        <dgm:presLayoutVars>
          <dgm:bulletEnabled val="1"/>
        </dgm:presLayoutVars>
      </dgm:prSet>
      <dgm:spPr/>
    </dgm:pt>
    <dgm:pt modelId="{F9DBA189-F94D-B94E-8126-7FC83A76CEDE}" type="pres">
      <dgm:prSet presAssocID="{AFB37628-CE98-4CE4-85B9-677BDBD385EB}" presName="ConnectLine1" presStyleLbl="sibTrans1D1" presStyleIdx="4" presStyleCnt="5"/>
      <dgm:spPr>
        <a:noFill/>
        <a:ln w="6350" cap="flat" cmpd="sng" algn="ctr">
          <a:solidFill>
            <a:schemeClr val="accent5">
              <a:hueOff val="-6758543"/>
              <a:satOff val="-17419"/>
              <a:lumOff val="-11765"/>
              <a:alphaOff val="0"/>
            </a:schemeClr>
          </a:solidFill>
          <a:prstDash val="dash"/>
          <a:miter lim="800000"/>
        </a:ln>
        <a:effectLst/>
      </dgm:spPr>
    </dgm:pt>
    <dgm:pt modelId="{3425D795-10C8-744E-A29E-E09F6445A622}" type="pres">
      <dgm:prSet presAssocID="{AFB37628-CE98-4CE4-85B9-677BDBD385EB}" presName="ConnectLineEnd1" presStyleLbl="lnNode1" presStyleIdx="4" presStyleCnt="5"/>
      <dgm:spPr/>
    </dgm:pt>
    <dgm:pt modelId="{C848A382-A11C-0740-A5B4-7E6B6C191989}" type="pres">
      <dgm:prSet presAssocID="{AFB37628-CE98-4CE4-85B9-677BDBD385EB}" presName="EmptyPane1" presStyleCnt="0"/>
      <dgm:spPr/>
    </dgm:pt>
  </dgm:ptLst>
  <dgm:cxnLst>
    <dgm:cxn modelId="{F5D51807-660D-BF4F-9C3F-EDA55E884D39}" type="presOf" srcId="{DAD0D5C5-14BF-4BB3-A91B-BFBDDA8BB356}" destId="{6F0626D9-3FC5-2E49-A4F3-65F3395AC730}" srcOrd="0" destOrd="0" presId="urn:microsoft.com/office/officeart/2016/7/layout/RoundedRectangleTimeline"/>
    <dgm:cxn modelId="{79E81A08-069A-4747-ACFC-2DF05682064B}" srcId="{33E391F5-7395-458D-8B56-EFF40AB5F47F}" destId="{DAD0D5C5-14BF-4BB3-A91B-BFBDDA8BB356}" srcOrd="0" destOrd="0" parTransId="{EF062B18-BE4D-4770-8639-1FA3A1BBDDAB}" sibTransId="{C28E1FFC-4650-4F46-969D-D5EC0F47551B}"/>
    <dgm:cxn modelId="{D650EB08-8837-1648-AB84-6DBACA97B217}" type="presOf" srcId="{79F033C8-5EB6-4BD0-AFA7-2B19D7A2EA22}" destId="{DD4A5176-789D-B84E-985E-FF54D665E254}" srcOrd="0" destOrd="0" presId="urn:microsoft.com/office/officeart/2016/7/layout/RoundedRectangleTimeline"/>
    <dgm:cxn modelId="{E5C4C60C-F21A-4A9C-BB65-D1190DEC666B}" srcId="{34870FB2-17E7-48B0-B7A9-34EACC646BF2}" destId="{AFB37628-CE98-4CE4-85B9-677BDBD385EB}" srcOrd="4" destOrd="0" parTransId="{4107E4C5-BB6C-41AD-BE69-E324E515F42F}" sibTransId="{3BD923B4-E498-4C4B-9837-8BDE9EA0EF4C}"/>
    <dgm:cxn modelId="{F0C06D10-7BF5-7B44-8B18-20D6C73193DA}" type="presOf" srcId="{34870FB2-17E7-48B0-B7A9-34EACC646BF2}" destId="{3E8BFB3C-7137-454E-8A02-FC77A1032DE7}" srcOrd="0" destOrd="0" presId="urn:microsoft.com/office/officeart/2016/7/layout/RoundedRectangleTimeline"/>
    <dgm:cxn modelId="{35BD0722-AD72-4505-9C1F-7DC88A8A2CEA}" srcId="{A8BB9249-A6DE-4A33-ABDC-FB5B4577C3EC}" destId="{F24A2205-1EAE-447D-98C1-05423F648D3F}" srcOrd="0" destOrd="0" parTransId="{4B7725E1-F915-4ECE-A2D3-BDB921B5FFA8}" sibTransId="{8D35A4B2-FB58-4477-8825-92159C299329}"/>
    <dgm:cxn modelId="{01213433-BAEB-4D4F-B6EF-D69081FA3479}" srcId="{34870FB2-17E7-48B0-B7A9-34EACC646BF2}" destId="{79F033C8-5EB6-4BD0-AFA7-2B19D7A2EA22}" srcOrd="0" destOrd="0" parTransId="{683AB964-3EFF-484B-BA60-E1261108EB7D}" sibTransId="{B5425E5F-66BA-4066-ABC0-53F3E902AF91}"/>
    <dgm:cxn modelId="{E01F1752-ECD3-4141-9F49-E96CB6690806}" type="presOf" srcId="{AFB37628-CE98-4CE4-85B9-677BDBD385EB}" destId="{E98FCFFA-D0B0-DF4F-BA1A-3AC45AF417DB}" srcOrd="0" destOrd="0" presId="urn:microsoft.com/office/officeart/2016/7/layout/RoundedRectangleTimeline"/>
    <dgm:cxn modelId="{12BAD452-C292-4549-AF35-DF174C1CDA7A}" type="presOf" srcId="{3EF2FD17-6250-41C0-8A39-E40A3C52846E}" destId="{1DE2D3DC-90D1-E644-9BB7-8BED2754C111}" srcOrd="0" destOrd="0" presId="urn:microsoft.com/office/officeart/2016/7/layout/RoundedRectangleTimeline"/>
    <dgm:cxn modelId="{CFACBE84-1639-446D-BAE6-EC41DA5AC2CA}" srcId="{34870FB2-17E7-48B0-B7A9-34EACC646BF2}" destId="{33E391F5-7395-458D-8B56-EFF40AB5F47F}" srcOrd="1" destOrd="0" parTransId="{914BF0E2-D9F5-4317-A179-362C973CB3A2}" sibTransId="{4AADCF72-6C08-42DB-BFD2-A1707DBE24B1}"/>
    <dgm:cxn modelId="{A2CC078C-8E68-4610-AF93-5955E74B917C}" srcId="{4E528996-33A5-4F22-AEB9-AC3C1AC9A934}" destId="{3EF2FD17-6250-41C0-8A39-E40A3C52846E}" srcOrd="0" destOrd="0" parTransId="{1C5A8A90-B75D-41AB-A854-6A8715B05D16}" sibTransId="{9FAFB1CB-0CDC-4D78-95C0-468F39AF4B30}"/>
    <dgm:cxn modelId="{33B4C992-C227-AF40-937A-FCB1FCDE0402}" type="presOf" srcId="{A8BB9249-A6DE-4A33-ABDC-FB5B4577C3EC}" destId="{C6617DBF-E695-014C-874B-7727DD4E678D}" srcOrd="0" destOrd="0" presId="urn:microsoft.com/office/officeart/2016/7/layout/RoundedRectangleTimeline"/>
    <dgm:cxn modelId="{CB1C909F-7DB8-EE45-ACD0-9C572BA8F511}" type="presOf" srcId="{34F96A93-9C06-4789-94C3-E5E134858F97}" destId="{1402E459-4F94-0C4D-B219-A38369FC1807}" srcOrd="0" destOrd="0" presId="urn:microsoft.com/office/officeart/2016/7/layout/RoundedRectangleTimeline"/>
    <dgm:cxn modelId="{105B04A8-189B-9947-B3F5-89511E7A7E08}" type="presOf" srcId="{F24A2205-1EAE-447D-98C1-05423F648D3F}" destId="{4FA2A2AE-D7DC-8240-9B97-BCB41EE91F4E}" srcOrd="0" destOrd="0" presId="urn:microsoft.com/office/officeart/2016/7/layout/RoundedRectangleTimeline"/>
    <dgm:cxn modelId="{A5D565B0-DC51-8C4C-A24B-48B172E9B916}" type="presOf" srcId="{33E391F5-7395-458D-8B56-EFF40AB5F47F}" destId="{A3F22827-8F11-E846-B4B4-EEB409C3E5AD}" srcOrd="0" destOrd="0" presId="urn:microsoft.com/office/officeart/2016/7/layout/RoundedRectangleTimeline"/>
    <dgm:cxn modelId="{DB60BAB8-5201-4648-BED3-039E6D7E3908}" srcId="{34870FB2-17E7-48B0-B7A9-34EACC646BF2}" destId="{A8BB9249-A6DE-4A33-ABDC-FB5B4577C3EC}" srcOrd="2" destOrd="0" parTransId="{9D843EFD-FB58-425F-B727-FE3B222316FE}" sibTransId="{B3B5EEB0-BD83-42DD-A0CA-8CEC2B61E722}"/>
    <dgm:cxn modelId="{590AA7CF-08C8-48B8-96D2-95F4FD8D88A6}" srcId="{34870FB2-17E7-48B0-B7A9-34EACC646BF2}" destId="{4E528996-33A5-4F22-AEB9-AC3C1AC9A934}" srcOrd="3" destOrd="0" parTransId="{B1B686B6-4AFD-40CE-9654-681615F6F251}" sibTransId="{B4EA6C8E-7921-468D-ADB7-605C7D710B03}"/>
    <dgm:cxn modelId="{4D0ABEDA-DC19-4E44-B934-D84833974C10}" srcId="{AFB37628-CE98-4CE4-85B9-677BDBD385EB}" destId="{34F96A93-9C06-4789-94C3-E5E134858F97}" srcOrd="0" destOrd="0" parTransId="{79C8E792-A21F-466E-9583-5B2855F0DF55}" sibTransId="{1835A96B-B18A-4B4A-BB71-03A06E2861ED}"/>
    <dgm:cxn modelId="{D5CA08E6-DF49-6640-9194-796F19764E69}" type="presOf" srcId="{68064730-5478-4298-A5EB-1117945F5B6E}" destId="{7698CB47-4E3E-1543-9376-A6248BDBA704}" srcOrd="0" destOrd="0" presId="urn:microsoft.com/office/officeart/2016/7/layout/RoundedRectangleTimeline"/>
    <dgm:cxn modelId="{8F5FAFEE-73D8-A44B-AEC3-699CBBB6B26B}" type="presOf" srcId="{4E528996-33A5-4F22-AEB9-AC3C1AC9A934}" destId="{50E6DBAA-CFE5-EE4C-BD8A-82DA66230DA2}" srcOrd="0" destOrd="0" presId="urn:microsoft.com/office/officeart/2016/7/layout/RoundedRectangleTimeline"/>
    <dgm:cxn modelId="{757BE8EE-7A4D-4A59-A6DA-4F68A410629B}" srcId="{79F033C8-5EB6-4BD0-AFA7-2B19D7A2EA22}" destId="{68064730-5478-4298-A5EB-1117945F5B6E}" srcOrd="0" destOrd="0" parTransId="{637E694E-D3B5-4C4D-8347-055D8C09A4AC}" sibTransId="{33081BA6-AF02-44F8-A3E8-7A933E2CE5EC}"/>
    <dgm:cxn modelId="{8056E17B-E374-7947-9EEF-C360DFFC5B85}" type="presParOf" srcId="{3E8BFB3C-7137-454E-8A02-FC77A1032DE7}" destId="{1E671CDB-6291-EA43-98E5-97B236C39FE1}" srcOrd="0" destOrd="0" presId="urn:microsoft.com/office/officeart/2016/7/layout/RoundedRectangleTimeline"/>
    <dgm:cxn modelId="{9CF1ECFD-05B9-4743-B971-8C19097960E5}" type="presParOf" srcId="{1E671CDB-6291-EA43-98E5-97B236C39FE1}" destId="{DD4A5176-789D-B84E-985E-FF54D665E254}" srcOrd="0" destOrd="0" presId="urn:microsoft.com/office/officeart/2016/7/layout/RoundedRectangleTimeline"/>
    <dgm:cxn modelId="{9AAB1201-19BA-E649-88F1-503E0316997C}" type="presParOf" srcId="{1E671CDB-6291-EA43-98E5-97B236C39FE1}" destId="{7698CB47-4E3E-1543-9376-A6248BDBA704}" srcOrd="1" destOrd="0" presId="urn:microsoft.com/office/officeart/2016/7/layout/RoundedRectangleTimeline"/>
    <dgm:cxn modelId="{75750FAE-4781-B44B-9A9A-09E517122231}" type="presParOf" srcId="{1E671CDB-6291-EA43-98E5-97B236C39FE1}" destId="{824EF5B9-A3C2-F348-8FBD-BE5B8357768B}" srcOrd="2" destOrd="0" presId="urn:microsoft.com/office/officeart/2016/7/layout/RoundedRectangleTimeline"/>
    <dgm:cxn modelId="{7A923ED9-6AD9-C84C-86FE-C993961129A8}" type="presParOf" srcId="{1E671CDB-6291-EA43-98E5-97B236C39FE1}" destId="{1A40AF69-FE32-424F-8A2A-CD3C79E5AB04}" srcOrd="3" destOrd="0" presId="urn:microsoft.com/office/officeart/2016/7/layout/RoundedRectangleTimeline"/>
    <dgm:cxn modelId="{66E00104-B9B8-974C-9271-26E07873AD52}" type="presParOf" srcId="{1E671CDB-6291-EA43-98E5-97B236C39FE1}" destId="{5A52F61F-2DCF-E546-A3B3-28A16EE9415D}" srcOrd="4" destOrd="0" presId="urn:microsoft.com/office/officeart/2016/7/layout/RoundedRectangleTimeline"/>
    <dgm:cxn modelId="{9AAC0A22-A9E1-EC47-8BAF-76529507C041}" type="presParOf" srcId="{3E8BFB3C-7137-454E-8A02-FC77A1032DE7}" destId="{5D452197-9F3A-B244-A8BD-1E1BDDC25701}" srcOrd="1" destOrd="0" presId="urn:microsoft.com/office/officeart/2016/7/layout/RoundedRectangleTimeline"/>
    <dgm:cxn modelId="{FE24C363-AB7C-B748-8A6A-A8AF0F16D671}" type="presParOf" srcId="{3E8BFB3C-7137-454E-8A02-FC77A1032DE7}" destId="{99EB1DE7-9092-5B42-894C-E0E1D9BCF445}" srcOrd="2" destOrd="0" presId="urn:microsoft.com/office/officeart/2016/7/layout/RoundedRectangleTimeline"/>
    <dgm:cxn modelId="{0DCE33FC-6636-8D4D-8A58-FF8A7139D818}" type="presParOf" srcId="{99EB1DE7-9092-5B42-894C-E0E1D9BCF445}" destId="{A3F22827-8F11-E846-B4B4-EEB409C3E5AD}" srcOrd="0" destOrd="0" presId="urn:microsoft.com/office/officeart/2016/7/layout/RoundedRectangleTimeline"/>
    <dgm:cxn modelId="{017F4478-6B4F-C64C-B1DA-F8944B9F1092}" type="presParOf" srcId="{99EB1DE7-9092-5B42-894C-E0E1D9BCF445}" destId="{6F0626D9-3FC5-2E49-A4F3-65F3395AC730}" srcOrd="1" destOrd="0" presId="urn:microsoft.com/office/officeart/2016/7/layout/RoundedRectangleTimeline"/>
    <dgm:cxn modelId="{F2346EE9-248C-8541-8CDB-8626BF54705A}" type="presParOf" srcId="{99EB1DE7-9092-5B42-894C-E0E1D9BCF445}" destId="{FEAD2961-D05F-B143-8B1F-397CC2C95710}" srcOrd="2" destOrd="0" presId="urn:microsoft.com/office/officeart/2016/7/layout/RoundedRectangleTimeline"/>
    <dgm:cxn modelId="{0000F9EC-A4B6-0A4C-A20F-E6F89FCACB53}" type="presParOf" srcId="{99EB1DE7-9092-5B42-894C-E0E1D9BCF445}" destId="{EE62986C-2595-1241-8AB3-8D2135A987F0}" srcOrd="3" destOrd="0" presId="urn:microsoft.com/office/officeart/2016/7/layout/RoundedRectangleTimeline"/>
    <dgm:cxn modelId="{FC301E6D-39C3-854A-B1D0-3BC97000D28C}" type="presParOf" srcId="{99EB1DE7-9092-5B42-894C-E0E1D9BCF445}" destId="{4DE83899-0A3F-434B-9A66-E526D301CD3E}" srcOrd="4" destOrd="0" presId="urn:microsoft.com/office/officeart/2016/7/layout/RoundedRectangleTimeline"/>
    <dgm:cxn modelId="{38950036-97C9-AB4C-A310-DD6F48DDF0D0}" type="presParOf" srcId="{3E8BFB3C-7137-454E-8A02-FC77A1032DE7}" destId="{FC9B1DEB-E9B4-FB41-9D1A-EA898D1AE2B3}" srcOrd="3" destOrd="0" presId="urn:microsoft.com/office/officeart/2016/7/layout/RoundedRectangleTimeline"/>
    <dgm:cxn modelId="{EAD1C50D-DDCE-B44A-91F3-1CCF2F859253}" type="presParOf" srcId="{3E8BFB3C-7137-454E-8A02-FC77A1032DE7}" destId="{5572D2F2-71DE-964D-9E71-BD98C7CD6343}" srcOrd="4" destOrd="0" presId="urn:microsoft.com/office/officeart/2016/7/layout/RoundedRectangleTimeline"/>
    <dgm:cxn modelId="{0E56A9B6-CF02-0944-B279-139E26EABC31}" type="presParOf" srcId="{5572D2F2-71DE-964D-9E71-BD98C7CD6343}" destId="{C6617DBF-E695-014C-874B-7727DD4E678D}" srcOrd="0" destOrd="0" presId="urn:microsoft.com/office/officeart/2016/7/layout/RoundedRectangleTimeline"/>
    <dgm:cxn modelId="{C9488F0D-FA56-094B-A727-7C0852CAF5B8}" type="presParOf" srcId="{5572D2F2-71DE-964D-9E71-BD98C7CD6343}" destId="{4FA2A2AE-D7DC-8240-9B97-BCB41EE91F4E}" srcOrd="1" destOrd="0" presId="urn:microsoft.com/office/officeart/2016/7/layout/RoundedRectangleTimeline"/>
    <dgm:cxn modelId="{10C75292-451F-1E4D-9D7C-8DA12C2BA816}" type="presParOf" srcId="{5572D2F2-71DE-964D-9E71-BD98C7CD6343}" destId="{F7B0DD9C-913B-764F-8E96-B96120829EB1}" srcOrd="2" destOrd="0" presId="urn:microsoft.com/office/officeart/2016/7/layout/RoundedRectangleTimeline"/>
    <dgm:cxn modelId="{7B4F9B08-B184-AF4E-B277-5EBD50A3C1AF}" type="presParOf" srcId="{5572D2F2-71DE-964D-9E71-BD98C7CD6343}" destId="{37DCAA53-ECC0-D045-988C-AA7E9AD33595}" srcOrd="3" destOrd="0" presId="urn:microsoft.com/office/officeart/2016/7/layout/RoundedRectangleTimeline"/>
    <dgm:cxn modelId="{CE935B74-DF84-3548-B2AD-77CFA35730A0}" type="presParOf" srcId="{5572D2F2-71DE-964D-9E71-BD98C7CD6343}" destId="{D7F95033-1245-C544-9472-96DAD4AD9805}" srcOrd="4" destOrd="0" presId="urn:microsoft.com/office/officeart/2016/7/layout/RoundedRectangleTimeline"/>
    <dgm:cxn modelId="{09F9626F-BA94-8A40-B4F4-9B2D49FB29C2}" type="presParOf" srcId="{3E8BFB3C-7137-454E-8A02-FC77A1032DE7}" destId="{F0CDBD70-230F-6E43-B88C-5CD1BB916790}" srcOrd="5" destOrd="0" presId="urn:microsoft.com/office/officeart/2016/7/layout/RoundedRectangleTimeline"/>
    <dgm:cxn modelId="{73B09A91-B369-314E-93AD-3059B663523C}" type="presParOf" srcId="{3E8BFB3C-7137-454E-8A02-FC77A1032DE7}" destId="{0E69F50F-2207-AF49-B4FC-E0AE6F5A5CC9}" srcOrd="6" destOrd="0" presId="urn:microsoft.com/office/officeart/2016/7/layout/RoundedRectangleTimeline"/>
    <dgm:cxn modelId="{5DDF26D2-D643-4F42-878D-C52CEF874C23}" type="presParOf" srcId="{0E69F50F-2207-AF49-B4FC-E0AE6F5A5CC9}" destId="{50E6DBAA-CFE5-EE4C-BD8A-82DA66230DA2}" srcOrd="0" destOrd="0" presId="urn:microsoft.com/office/officeart/2016/7/layout/RoundedRectangleTimeline"/>
    <dgm:cxn modelId="{C045A946-0B3D-3546-A8AB-A3130912E2F6}" type="presParOf" srcId="{0E69F50F-2207-AF49-B4FC-E0AE6F5A5CC9}" destId="{1DE2D3DC-90D1-E644-9BB7-8BED2754C111}" srcOrd="1" destOrd="0" presId="urn:microsoft.com/office/officeart/2016/7/layout/RoundedRectangleTimeline"/>
    <dgm:cxn modelId="{769B34F5-3144-244A-80C5-B73FD79B11A5}" type="presParOf" srcId="{0E69F50F-2207-AF49-B4FC-E0AE6F5A5CC9}" destId="{9930007C-8BDF-764D-BF08-65944CC75AAB}" srcOrd="2" destOrd="0" presId="urn:microsoft.com/office/officeart/2016/7/layout/RoundedRectangleTimeline"/>
    <dgm:cxn modelId="{8F7874FE-487C-234F-9CD8-DF99B69A657F}" type="presParOf" srcId="{0E69F50F-2207-AF49-B4FC-E0AE6F5A5CC9}" destId="{1EECBD9A-9454-7046-8497-D676376654DD}" srcOrd="3" destOrd="0" presId="urn:microsoft.com/office/officeart/2016/7/layout/RoundedRectangleTimeline"/>
    <dgm:cxn modelId="{898ADCC3-BB52-C24C-B605-1CBA2101B934}" type="presParOf" srcId="{0E69F50F-2207-AF49-B4FC-E0AE6F5A5CC9}" destId="{FD2545C6-9ED2-C645-A2AC-28FBBAB3D408}" srcOrd="4" destOrd="0" presId="urn:microsoft.com/office/officeart/2016/7/layout/RoundedRectangleTimeline"/>
    <dgm:cxn modelId="{DDDF7E79-8FEF-B14A-95D5-DCCDE4201E93}" type="presParOf" srcId="{3E8BFB3C-7137-454E-8A02-FC77A1032DE7}" destId="{85C3F62E-EDB9-C94D-83DE-9CD8C297002B}" srcOrd="7" destOrd="0" presId="urn:microsoft.com/office/officeart/2016/7/layout/RoundedRectangleTimeline"/>
    <dgm:cxn modelId="{D33D0E7E-E51F-A04E-AE42-505D9A546356}" type="presParOf" srcId="{3E8BFB3C-7137-454E-8A02-FC77A1032DE7}" destId="{3994DB80-A2B7-F848-8F01-C82D58017B84}" srcOrd="8" destOrd="0" presId="urn:microsoft.com/office/officeart/2016/7/layout/RoundedRectangleTimeline"/>
    <dgm:cxn modelId="{B7838412-6A47-DB4F-8357-A16D242DC18F}" type="presParOf" srcId="{3994DB80-A2B7-F848-8F01-C82D58017B84}" destId="{E98FCFFA-D0B0-DF4F-BA1A-3AC45AF417DB}" srcOrd="0" destOrd="0" presId="urn:microsoft.com/office/officeart/2016/7/layout/RoundedRectangleTimeline"/>
    <dgm:cxn modelId="{5EF3C78E-0E8D-7543-AD7E-E5D6221228F6}" type="presParOf" srcId="{3994DB80-A2B7-F848-8F01-C82D58017B84}" destId="{1402E459-4F94-0C4D-B219-A38369FC1807}" srcOrd="1" destOrd="0" presId="urn:microsoft.com/office/officeart/2016/7/layout/RoundedRectangleTimeline"/>
    <dgm:cxn modelId="{06A66793-E101-424B-8CA2-456CC85F30E4}" type="presParOf" srcId="{3994DB80-A2B7-F848-8F01-C82D58017B84}" destId="{F9DBA189-F94D-B94E-8126-7FC83A76CEDE}" srcOrd="2" destOrd="0" presId="urn:microsoft.com/office/officeart/2016/7/layout/RoundedRectangleTimeline"/>
    <dgm:cxn modelId="{330017DC-5F04-3B42-82D6-DD0807D61832}" type="presParOf" srcId="{3994DB80-A2B7-F848-8F01-C82D58017B84}" destId="{3425D795-10C8-744E-A29E-E09F6445A622}" srcOrd="3" destOrd="0" presId="urn:microsoft.com/office/officeart/2016/7/layout/RoundedRectangleTimeline"/>
    <dgm:cxn modelId="{2FC0859B-591A-E64D-BFC0-2B003D4E5165}" type="presParOf" srcId="{3994DB80-A2B7-F848-8F01-C82D58017B84}" destId="{C848A382-A11C-0740-A5B4-7E6B6C191989}"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6BB9AD-0BE4-41B0-A13A-E7355ACBF62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90E4A65-333F-4B65-936C-324630B30E28}">
      <dgm:prSet/>
      <dgm:spPr/>
      <dgm:t>
        <a:bodyPr/>
        <a:lstStyle/>
        <a:p>
          <a:r>
            <a:rPr lang="en-US" dirty="0"/>
            <a:t>Uncertainty regarding future population outcomes</a:t>
          </a:r>
        </a:p>
      </dgm:t>
    </dgm:pt>
    <dgm:pt modelId="{8514F76D-0278-43CA-B29D-B9090F468DE5}" type="parTrans" cxnId="{3858135F-0E48-4338-9B8B-F35617643425}">
      <dgm:prSet/>
      <dgm:spPr/>
      <dgm:t>
        <a:bodyPr/>
        <a:lstStyle/>
        <a:p>
          <a:endParaRPr lang="en-US"/>
        </a:p>
      </dgm:t>
    </dgm:pt>
    <dgm:pt modelId="{4F712164-FE0F-4647-8350-624331A14E2D}" type="sibTrans" cxnId="{3858135F-0E48-4338-9B8B-F35617643425}">
      <dgm:prSet/>
      <dgm:spPr/>
      <dgm:t>
        <a:bodyPr/>
        <a:lstStyle/>
        <a:p>
          <a:endParaRPr lang="en-US"/>
        </a:p>
      </dgm:t>
    </dgm:pt>
    <dgm:pt modelId="{D2CB1768-F61D-4FBC-8B35-7026F02E2F86}">
      <dgm:prSet/>
      <dgm:spPr/>
      <dgm:t>
        <a:bodyPr/>
        <a:lstStyle/>
        <a:p>
          <a:r>
            <a:rPr lang="en-US"/>
            <a:t>A conventional population model would indicate there would be continuous growth</a:t>
          </a:r>
          <a:endParaRPr lang="en-US" dirty="0"/>
        </a:p>
      </dgm:t>
    </dgm:pt>
    <dgm:pt modelId="{E1599CF1-EF27-48DA-BC19-47C06DB0CE33}" type="parTrans" cxnId="{69E7187A-714A-4C6E-9B92-8CA6BD9C7BFB}">
      <dgm:prSet/>
      <dgm:spPr/>
      <dgm:t>
        <a:bodyPr/>
        <a:lstStyle/>
        <a:p>
          <a:endParaRPr lang="en-US"/>
        </a:p>
      </dgm:t>
    </dgm:pt>
    <dgm:pt modelId="{0AC23D08-EE58-4D04-9057-DCAF3258AA2C}" type="sibTrans" cxnId="{69E7187A-714A-4C6E-9B92-8CA6BD9C7BFB}">
      <dgm:prSet/>
      <dgm:spPr/>
      <dgm:t>
        <a:bodyPr/>
        <a:lstStyle/>
        <a:p>
          <a:endParaRPr lang="en-US"/>
        </a:p>
      </dgm:t>
    </dgm:pt>
    <dgm:pt modelId="{02FDAF6D-C28F-40C0-96EF-D25101230BE0}">
      <dgm:prSet/>
      <dgm:spPr/>
      <dgm:t>
        <a:bodyPr/>
        <a:lstStyle/>
        <a:p>
          <a:r>
            <a:rPr lang="en-US" dirty="0"/>
            <a:t>Contrary to conventional growth projections, CCT Enrollment is now seeing a decline (topped out at 9535 in 2019, now has declined for four straight years)</a:t>
          </a:r>
        </a:p>
      </dgm:t>
    </dgm:pt>
    <dgm:pt modelId="{C0A95584-A3F1-409D-9E20-E93E88AA7586}" type="parTrans" cxnId="{BF2F3094-BA9F-415D-84C1-A63D7A9DB2FD}">
      <dgm:prSet/>
      <dgm:spPr/>
      <dgm:t>
        <a:bodyPr/>
        <a:lstStyle/>
        <a:p>
          <a:endParaRPr lang="en-US"/>
        </a:p>
      </dgm:t>
    </dgm:pt>
    <dgm:pt modelId="{0A963E06-C0D4-486C-B08A-EDD68B3B4F9D}" type="sibTrans" cxnId="{BF2F3094-BA9F-415D-84C1-A63D7A9DB2FD}">
      <dgm:prSet/>
      <dgm:spPr/>
      <dgm:t>
        <a:bodyPr/>
        <a:lstStyle/>
        <a:p>
          <a:endParaRPr lang="en-US"/>
        </a:p>
      </dgm:t>
    </dgm:pt>
    <dgm:pt modelId="{09285BCA-0B94-498F-8132-95ED0FA8BC2E}" type="pres">
      <dgm:prSet presAssocID="{C36BB9AD-0BE4-41B0-A13A-E7355ACBF62A}" presName="linear" presStyleCnt="0">
        <dgm:presLayoutVars>
          <dgm:animLvl val="lvl"/>
          <dgm:resizeHandles val="exact"/>
        </dgm:presLayoutVars>
      </dgm:prSet>
      <dgm:spPr/>
    </dgm:pt>
    <dgm:pt modelId="{79E2C612-D39F-44EA-98CF-5D0A537D18B9}" type="pres">
      <dgm:prSet presAssocID="{990E4A65-333F-4B65-936C-324630B30E28}" presName="parentText" presStyleLbl="node1" presStyleIdx="0" presStyleCnt="3">
        <dgm:presLayoutVars>
          <dgm:chMax val="0"/>
          <dgm:bulletEnabled val="1"/>
        </dgm:presLayoutVars>
      </dgm:prSet>
      <dgm:spPr/>
    </dgm:pt>
    <dgm:pt modelId="{CAE34D96-9F21-417C-ABFF-3A4064C33AD5}" type="pres">
      <dgm:prSet presAssocID="{4F712164-FE0F-4647-8350-624331A14E2D}" presName="spacer" presStyleCnt="0"/>
      <dgm:spPr/>
    </dgm:pt>
    <dgm:pt modelId="{590FD5B8-1737-45B1-ABCC-9FDFC26AB002}" type="pres">
      <dgm:prSet presAssocID="{D2CB1768-F61D-4FBC-8B35-7026F02E2F86}" presName="parentText" presStyleLbl="node1" presStyleIdx="1" presStyleCnt="3">
        <dgm:presLayoutVars>
          <dgm:chMax val="0"/>
          <dgm:bulletEnabled val="1"/>
        </dgm:presLayoutVars>
      </dgm:prSet>
      <dgm:spPr/>
    </dgm:pt>
    <dgm:pt modelId="{36177B09-A397-45CF-8AB4-A8E014998B57}" type="pres">
      <dgm:prSet presAssocID="{0AC23D08-EE58-4D04-9057-DCAF3258AA2C}" presName="spacer" presStyleCnt="0"/>
      <dgm:spPr/>
    </dgm:pt>
    <dgm:pt modelId="{C8FDA132-15A9-48E2-8E6A-9B564D3025EC}" type="pres">
      <dgm:prSet presAssocID="{02FDAF6D-C28F-40C0-96EF-D25101230BE0}" presName="parentText" presStyleLbl="node1" presStyleIdx="2" presStyleCnt="3">
        <dgm:presLayoutVars>
          <dgm:chMax val="0"/>
          <dgm:bulletEnabled val="1"/>
        </dgm:presLayoutVars>
      </dgm:prSet>
      <dgm:spPr/>
    </dgm:pt>
  </dgm:ptLst>
  <dgm:cxnLst>
    <dgm:cxn modelId="{29E9C71A-6B13-2847-86F8-0FC863A33150}" type="presOf" srcId="{990E4A65-333F-4B65-936C-324630B30E28}" destId="{79E2C612-D39F-44EA-98CF-5D0A537D18B9}" srcOrd="0" destOrd="0" presId="urn:microsoft.com/office/officeart/2005/8/layout/vList2"/>
    <dgm:cxn modelId="{E4675B2A-3CEF-6F49-A250-879F627CF142}" type="presOf" srcId="{D2CB1768-F61D-4FBC-8B35-7026F02E2F86}" destId="{590FD5B8-1737-45B1-ABCC-9FDFC26AB002}" srcOrd="0" destOrd="0" presId="urn:microsoft.com/office/officeart/2005/8/layout/vList2"/>
    <dgm:cxn modelId="{3858135F-0E48-4338-9B8B-F35617643425}" srcId="{C36BB9AD-0BE4-41B0-A13A-E7355ACBF62A}" destId="{990E4A65-333F-4B65-936C-324630B30E28}" srcOrd="0" destOrd="0" parTransId="{8514F76D-0278-43CA-B29D-B9090F468DE5}" sibTransId="{4F712164-FE0F-4647-8350-624331A14E2D}"/>
    <dgm:cxn modelId="{08DA5865-A9B9-D948-ABC2-67E7A49E0680}" type="presOf" srcId="{C36BB9AD-0BE4-41B0-A13A-E7355ACBF62A}" destId="{09285BCA-0B94-498F-8132-95ED0FA8BC2E}" srcOrd="0" destOrd="0" presId="urn:microsoft.com/office/officeart/2005/8/layout/vList2"/>
    <dgm:cxn modelId="{69E7187A-714A-4C6E-9B92-8CA6BD9C7BFB}" srcId="{C36BB9AD-0BE4-41B0-A13A-E7355ACBF62A}" destId="{D2CB1768-F61D-4FBC-8B35-7026F02E2F86}" srcOrd="1" destOrd="0" parTransId="{E1599CF1-EF27-48DA-BC19-47C06DB0CE33}" sibTransId="{0AC23D08-EE58-4D04-9057-DCAF3258AA2C}"/>
    <dgm:cxn modelId="{BF2F3094-BA9F-415D-84C1-A63D7A9DB2FD}" srcId="{C36BB9AD-0BE4-41B0-A13A-E7355ACBF62A}" destId="{02FDAF6D-C28F-40C0-96EF-D25101230BE0}" srcOrd="2" destOrd="0" parTransId="{C0A95584-A3F1-409D-9E20-E93E88AA7586}" sibTransId="{0A963E06-C0D4-486C-B08A-EDD68B3B4F9D}"/>
    <dgm:cxn modelId="{55CBE0AF-3019-AD48-B913-F8D319C8A105}" type="presOf" srcId="{02FDAF6D-C28F-40C0-96EF-D25101230BE0}" destId="{C8FDA132-15A9-48E2-8E6A-9B564D3025EC}" srcOrd="0" destOrd="0" presId="urn:microsoft.com/office/officeart/2005/8/layout/vList2"/>
    <dgm:cxn modelId="{EA2B5431-C60D-524E-ACD8-618C61B36702}" type="presParOf" srcId="{09285BCA-0B94-498F-8132-95ED0FA8BC2E}" destId="{79E2C612-D39F-44EA-98CF-5D0A537D18B9}" srcOrd="0" destOrd="0" presId="urn:microsoft.com/office/officeart/2005/8/layout/vList2"/>
    <dgm:cxn modelId="{238FEEE8-782E-1048-9F22-CB1E40E26081}" type="presParOf" srcId="{09285BCA-0B94-498F-8132-95ED0FA8BC2E}" destId="{CAE34D96-9F21-417C-ABFF-3A4064C33AD5}" srcOrd="1" destOrd="0" presId="urn:microsoft.com/office/officeart/2005/8/layout/vList2"/>
    <dgm:cxn modelId="{4191C454-4237-1F4F-9E6A-2545E6728A64}" type="presParOf" srcId="{09285BCA-0B94-498F-8132-95ED0FA8BC2E}" destId="{590FD5B8-1737-45B1-ABCC-9FDFC26AB002}" srcOrd="2" destOrd="0" presId="urn:microsoft.com/office/officeart/2005/8/layout/vList2"/>
    <dgm:cxn modelId="{21F879F4-EA5A-3046-A91D-AC252CAC3FE7}" type="presParOf" srcId="{09285BCA-0B94-498F-8132-95ED0FA8BC2E}" destId="{36177B09-A397-45CF-8AB4-A8E014998B57}" srcOrd="3" destOrd="0" presId="urn:microsoft.com/office/officeart/2005/8/layout/vList2"/>
    <dgm:cxn modelId="{DFBFFC82-7048-824D-817B-7DE1B5555C6D}" type="presParOf" srcId="{09285BCA-0B94-498F-8132-95ED0FA8BC2E}" destId="{C8FDA132-15A9-48E2-8E6A-9B564D3025E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C1C6BE-7390-43F4-9085-14875EFA4A69}"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65F6D0B-799E-48D7-A007-1F07434C382A}">
      <dgm:prSet/>
      <dgm:spPr/>
      <dgm:t>
        <a:bodyPr/>
        <a:lstStyle/>
        <a:p>
          <a:r>
            <a:rPr lang="en-US"/>
            <a:t>CCT Planning can do projections on standardized population outcomes.  Enrollment type data requires subject matter expert insight (i.e., a trained demographer). Standard demographic modeling would have indicated no decline in 2020</a:t>
          </a:r>
        </a:p>
      </dgm:t>
    </dgm:pt>
    <dgm:pt modelId="{3AE5EB0D-706E-470D-A4C9-8C7E6AF3FA47}" type="parTrans" cxnId="{B65F9C6A-79F9-4AA3-A2CA-A17910E2CD96}">
      <dgm:prSet/>
      <dgm:spPr/>
      <dgm:t>
        <a:bodyPr/>
        <a:lstStyle/>
        <a:p>
          <a:endParaRPr lang="en-US"/>
        </a:p>
      </dgm:t>
    </dgm:pt>
    <dgm:pt modelId="{95F8D553-AA19-4818-8AF5-44328CEE31D5}" type="sibTrans" cxnId="{B65F9C6A-79F9-4AA3-A2CA-A17910E2CD96}">
      <dgm:prSet/>
      <dgm:spPr/>
      <dgm:t>
        <a:bodyPr/>
        <a:lstStyle/>
        <a:p>
          <a:endParaRPr lang="en-US"/>
        </a:p>
      </dgm:t>
    </dgm:pt>
    <dgm:pt modelId="{2380C54F-9168-43DD-9068-4030F2E5287E}">
      <dgm:prSet/>
      <dgm:spPr/>
      <dgm:t>
        <a:bodyPr/>
        <a:lstStyle/>
        <a:p>
          <a:r>
            <a:rPr lang="en-US"/>
            <a:t>Enrollment Issues are Highly Politicized and Sensitive Work.  Important that any type of work be apolitical.  Wilder is a neutral third party with a track record of both success and professionalism.  Particularly in Indian Country</a:t>
          </a:r>
        </a:p>
      </dgm:t>
    </dgm:pt>
    <dgm:pt modelId="{324C453B-1B5D-44F4-811D-F6C490C346C3}" type="parTrans" cxnId="{0AC99378-D258-4387-8B97-090FEF1C3E3E}">
      <dgm:prSet/>
      <dgm:spPr/>
      <dgm:t>
        <a:bodyPr/>
        <a:lstStyle/>
        <a:p>
          <a:endParaRPr lang="en-US"/>
        </a:p>
      </dgm:t>
    </dgm:pt>
    <dgm:pt modelId="{453C0FFA-ED18-49E0-B368-EEFA8A408420}" type="sibTrans" cxnId="{0AC99378-D258-4387-8B97-090FEF1C3E3E}">
      <dgm:prSet/>
      <dgm:spPr/>
      <dgm:t>
        <a:bodyPr/>
        <a:lstStyle/>
        <a:p>
          <a:endParaRPr lang="en-US"/>
        </a:p>
      </dgm:t>
    </dgm:pt>
    <dgm:pt modelId="{9B073CEE-1651-B04A-BB3C-E19F56D14E19}" type="pres">
      <dgm:prSet presAssocID="{C9C1C6BE-7390-43F4-9085-14875EFA4A69}" presName="hierChild1" presStyleCnt="0">
        <dgm:presLayoutVars>
          <dgm:chPref val="1"/>
          <dgm:dir/>
          <dgm:animOne val="branch"/>
          <dgm:animLvl val="lvl"/>
          <dgm:resizeHandles/>
        </dgm:presLayoutVars>
      </dgm:prSet>
      <dgm:spPr/>
    </dgm:pt>
    <dgm:pt modelId="{6ECA759C-F113-434D-89F2-5837B4AE9C84}" type="pres">
      <dgm:prSet presAssocID="{865F6D0B-799E-48D7-A007-1F07434C382A}" presName="hierRoot1" presStyleCnt="0"/>
      <dgm:spPr/>
    </dgm:pt>
    <dgm:pt modelId="{DC2BFBF0-0F80-0C41-993B-A81B818EB1FF}" type="pres">
      <dgm:prSet presAssocID="{865F6D0B-799E-48D7-A007-1F07434C382A}" presName="composite" presStyleCnt="0"/>
      <dgm:spPr/>
    </dgm:pt>
    <dgm:pt modelId="{31193286-E023-6E44-9525-453336A1409A}" type="pres">
      <dgm:prSet presAssocID="{865F6D0B-799E-48D7-A007-1F07434C382A}" presName="background" presStyleLbl="node0" presStyleIdx="0" presStyleCnt="2"/>
      <dgm:spPr/>
    </dgm:pt>
    <dgm:pt modelId="{800AEE52-221C-E94C-BEA6-865A131131C1}" type="pres">
      <dgm:prSet presAssocID="{865F6D0B-799E-48D7-A007-1F07434C382A}" presName="text" presStyleLbl="fgAcc0" presStyleIdx="0" presStyleCnt="2">
        <dgm:presLayoutVars>
          <dgm:chPref val="3"/>
        </dgm:presLayoutVars>
      </dgm:prSet>
      <dgm:spPr/>
    </dgm:pt>
    <dgm:pt modelId="{AA9F63C6-49EE-8647-8A54-F2A61E78DEF0}" type="pres">
      <dgm:prSet presAssocID="{865F6D0B-799E-48D7-A007-1F07434C382A}" presName="hierChild2" presStyleCnt="0"/>
      <dgm:spPr/>
    </dgm:pt>
    <dgm:pt modelId="{50FEA9F3-3DEE-D04F-9BA7-A7ED601FFD76}" type="pres">
      <dgm:prSet presAssocID="{2380C54F-9168-43DD-9068-4030F2E5287E}" presName="hierRoot1" presStyleCnt="0"/>
      <dgm:spPr/>
    </dgm:pt>
    <dgm:pt modelId="{6F759A0F-0119-6143-8204-B201C0D03407}" type="pres">
      <dgm:prSet presAssocID="{2380C54F-9168-43DD-9068-4030F2E5287E}" presName="composite" presStyleCnt="0"/>
      <dgm:spPr/>
    </dgm:pt>
    <dgm:pt modelId="{B7057621-017D-2644-B28E-5B9E5B834A04}" type="pres">
      <dgm:prSet presAssocID="{2380C54F-9168-43DD-9068-4030F2E5287E}" presName="background" presStyleLbl="node0" presStyleIdx="1" presStyleCnt="2"/>
      <dgm:spPr/>
    </dgm:pt>
    <dgm:pt modelId="{D697C809-F4F6-C949-AF21-0A361DEB9123}" type="pres">
      <dgm:prSet presAssocID="{2380C54F-9168-43DD-9068-4030F2E5287E}" presName="text" presStyleLbl="fgAcc0" presStyleIdx="1" presStyleCnt="2">
        <dgm:presLayoutVars>
          <dgm:chPref val="3"/>
        </dgm:presLayoutVars>
      </dgm:prSet>
      <dgm:spPr/>
    </dgm:pt>
    <dgm:pt modelId="{4A67EC66-62BA-9643-8D89-F7E2DB1FBDE3}" type="pres">
      <dgm:prSet presAssocID="{2380C54F-9168-43DD-9068-4030F2E5287E}" presName="hierChild2" presStyleCnt="0"/>
      <dgm:spPr/>
    </dgm:pt>
  </dgm:ptLst>
  <dgm:cxnLst>
    <dgm:cxn modelId="{2048454F-A256-9449-85D9-81CE05A333EB}" type="presOf" srcId="{865F6D0B-799E-48D7-A007-1F07434C382A}" destId="{800AEE52-221C-E94C-BEA6-865A131131C1}" srcOrd="0" destOrd="0" presId="urn:microsoft.com/office/officeart/2005/8/layout/hierarchy1"/>
    <dgm:cxn modelId="{B65F9C6A-79F9-4AA3-A2CA-A17910E2CD96}" srcId="{C9C1C6BE-7390-43F4-9085-14875EFA4A69}" destId="{865F6D0B-799E-48D7-A007-1F07434C382A}" srcOrd="0" destOrd="0" parTransId="{3AE5EB0D-706E-470D-A4C9-8C7E6AF3FA47}" sibTransId="{95F8D553-AA19-4818-8AF5-44328CEE31D5}"/>
    <dgm:cxn modelId="{0AC99378-D258-4387-8B97-090FEF1C3E3E}" srcId="{C9C1C6BE-7390-43F4-9085-14875EFA4A69}" destId="{2380C54F-9168-43DD-9068-4030F2E5287E}" srcOrd="1" destOrd="0" parTransId="{324C453B-1B5D-44F4-811D-F6C490C346C3}" sibTransId="{453C0FFA-ED18-49E0-B368-EEFA8A408420}"/>
    <dgm:cxn modelId="{78C45495-AE9A-8546-B6FB-DB7E98CAC864}" type="presOf" srcId="{2380C54F-9168-43DD-9068-4030F2E5287E}" destId="{D697C809-F4F6-C949-AF21-0A361DEB9123}" srcOrd="0" destOrd="0" presId="urn:microsoft.com/office/officeart/2005/8/layout/hierarchy1"/>
    <dgm:cxn modelId="{99D751FF-FBCC-F745-95CA-848D12560A51}" type="presOf" srcId="{C9C1C6BE-7390-43F4-9085-14875EFA4A69}" destId="{9B073CEE-1651-B04A-BB3C-E19F56D14E19}" srcOrd="0" destOrd="0" presId="urn:microsoft.com/office/officeart/2005/8/layout/hierarchy1"/>
    <dgm:cxn modelId="{80D5B9E3-A475-D245-93C9-A0F95DEB1AC4}" type="presParOf" srcId="{9B073CEE-1651-B04A-BB3C-E19F56D14E19}" destId="{6ECA759C-F113-434D-89F2-5837B4AE9C84}" srcOrd="0" destOrd="0" presId="urn:microsoft.com/office/officeart/2005/8/layout/hierarchy1"/>
    <dgm:cxn modelId="{57E27C57-7B5E-CA4D-ACBC-2743483D7327}" type="presParOf" srcId="{6ECA759C-F113-434D-89F2-5837B4AE9C84}" destId="{DC2BFBF0-0F80-0C41-993B-A81B818EB1FF}" srcOrd="0" destOrd="0" presId="urn:microsoft.com/office/officeart/2005/8/layout/hierarchy1"/>
    <dgm:cxn modelId="{2D71EB97-2816-AA4F-866A-04CA442129A2}" type="presParOf" srcId="{DC2BFBF0-0F80-0C41-993B-A81B818EB1FF}" destId="{31193286-E023-6E44-9525-453336A1409A}" srcOrd="0" destOrd="0" presId="urn:microsoft.com/office/officeart/2005/8/layout/hierarchy1"/>
    <dgm:cxn modelId="{F4F96EB0-FB13-CA45-B4B6-EE9CFAECC5CA}" type="presParOf" srcId="{DC2BFBF0-0F80-0C41-993B-A81B818EB1FF}" destId="{800AEE52-221C-E94C-BEA6-865A131131C1}" srcOrd="1" destOrd="0" presId="urn:microsoft.com/office/officeart/2005/8/layout/hierarchy1"/>
    <dgm:cxn modelId="{5616EA27-1C4C-9540-BFA3-EE49257A59DB}" type="presParOf" srcId="{6ECA759C-F113-434D-89F2-5837B4AE9C84}" destId="{AA9F63C6-49EE-8647-8A54-F2A61E78DEF0}" srcOrd="1" destOrd="0" presId="urn:microsoft.com/office/officeart/2005/8/layout/hierarchy1"/>
    <dgm:cxn modelId="{B645B4E9-865A-8947-B42D-1FC0AE195E88}" type="presParOf" srcId="{9B073CEE-1651-B04A-BB3C-E19F56D14E19}" destId="{50FEA9F3-3DEE-D04F-9BA7-A7ED601FFD76}" srcOrd="1" destOrd="0" presId="urn:microsoft.com/office/officeart/2005/8/layout/hierarchy1"/>
    <dgm:cxn modelId="{05726AC4-7EEB-CD40-88F1-C854EDB0C9CF}" type="presParOf" srcId="{50FEA9F3-3DEE-D04F-9BA7-A7ED601FFD76}" destId="{6F759A0F-0119-6143-8204-B201C0D03407}" srcOrd="0" destOrd="0" presId="urn:microsoft.com/office/officeart/2005/8/layout/hierarchy1"/>
    <dgm:cxn modelId="{76A3DD1A-0832-F049-BEE7-7CB76C230E02}" type="presParOf" srcId="{6F759A0F-0119-6143-8204-B201C0D03407}" destId="{B7057621-017D-2644-B28E-5B9E5B834A04}" srcOrd="0" destOrd="0" presId="urn:microsoft.com/office/officeart/2005/8/layout/hierarchy1"/>
    <dgm:cxn modelId="{CE40E015-F3AE-DA47-B5B5-4B08ECEF83DB}" type="presParOf" srcId="{6F759A0F-0119-6143-8204-B201C0D03407}" destId="{D697C809-F4F6-C949-AF21-0A361DEB9123}" srcOrd="1" destOrd="0" presId="urn:microsoft.com/office/officeart/2005/8/layout/hierarchy1"/>
    <dgm:cxn modelId="{8B60A363-A700-9940-B4C4-1CC2DD931448}" type="presParOf" srcId="{50FEA9F3-3DEE-D04F-9BA7-A7ED601FFD76}" destId="{4A67EC66-62BA-9643-8D89-F7E2DB1FBDE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9C1C6BE-7390-43F4-9085-14875EFA4A69}"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865F6D0B-799E-48D7-A007-1F07434C382A}">
      <dgm:prSet/>
      <dgm:spPr/>
      <dgm:t>
        <a:bodyPr/>
        <a:lstStyle/>
        <a:p>
          <a:r>
            <a:rPr lang="en-US"/>
            <a:t>NO changes to Enrollment Critiera.  No changes to Enrollment Policies.  </a:t>
          </a:r>
        </a:p>
      </dgm:t>
    </dgm:pt>
    <dgm:pt modelId="{3AE5EB0D-706E-470D-A4C9-8C7E6AF3FA47}" type="parTrans" cxnId="{B65F9C6A-79F9-4AA3-A2CA-A17910E2CD96}">
      <dgm:prSet/>
      <dgm:spPr/>
      <dgm:t>
        <a:bodyPr/>
        <a:lstStyle/>
        <a:p>
          <a:endParaRPr lang="en-US"/>
        </a:p>
      </dgm:t>
    </dgm:pt>
    <dgm:pt modelId="{95F8D553-AA19-4818-8AF5-44328CEE31D5}" type="sibTrans" cxnId="{B65F9C6A-79F9-4AA3-A2CA-A17910E2CD96}">
      <dgm:prSet/>
      <dgm:spPr/>
      <dgm:t>
        <a:bodyPr/>
        <a:lstStyle/>
        <a:p>
          <a:endParaRPr lang="en-US"/>
        </a:p>
      </dgm:t>
    </dgm:pt>
    <dgm:pt modelId="{2380C54F-9168-43DD-9068-4030F2E5287E}">
      <dgm:prSet/>
      <dgm:spPr/>
      <dgm:t>
        <a:bodyPr/>
        <a:lstStyle/>
        <a:p>
          <a:r>
            <a:rPr lang="en-US" dirty="0"/>
            <a:t>Identification of future outcomes of the Tribal enrolled population based on multiple scenarios (status quo, and others.  Wilder Research will discuss next)</a:t>
          </a:r>
        </a:p>
      </dgm:t>
    </dgm:pt>
    <dgm:pt modelId="{324C453B-1B5D-44F4-811D-F6C490C346C3}" type="parTrans" cxnId="{0AC99378-D258-4387-8B97-090FEF1C3E3E}">
      <dgm:prSet/>
      <dgm:spPr/>
      <dgm:t>
        <a:bodyPr/>
        <a:lstStyle/>
        <a:p>
          <a:endParaRPr lang="en-US"/>
        </a:p>
      </dgm:t>
    </dgm:pt>
    <dgm:pt modelId="{453C0FFA-ED18-49E0-B368-EEFA8A408420}" type="sibTrans" cxnId="{0AC99378-D258-4387-8B97-090FEF1C3E3E}">
      <dgm:prSet/>
      <dgm:spPr/>
      <dgm:t>
        <a:bodyPr/>
        <a:lstStyle/>
        <a:p>
          <a:endParaRPr lang="en-US"/>
        </a:p>
      </dgm:t>
    </dgm:pt>
    <dgm:pt modelId="{BFD5F7B7-39E1-8A42-B6C2-58D580F143F9}" type="pres">
      <dgm:prSet presAssocID="{C9C1C6BE-7390-43F4-9085-14875EFA4A69}" presName="hierChild1" presStyleCnt="0">
        <dgm:presLayoutVars>
          <dgm:chPref val="1"/>
          <dgm:dir/>
          <dgm:animOne val="branch"/>
          <dgm:animLvl val="lvl"/>
          <dgm:resizeHandles/>
        </dgm:presLayoutVars>
      </dgm:prSet>
      <dgm:spPr/>
    </dgm:pt>
    <dgm:pt modelId="{031E467D-48F7-8A4C-B063-81B9B19F7EE5}" type="pres">
      <dgm:prSet presAssocID="{865F6D0B-799E-48D7-A007-1F07434C382A}" presName="hierRoot1" presStyleCnt="0"/>
      <dgm:spPr/>
    </dgm:pt>
    <dgm:pt modelId="{55A8A479-E591-2F41-AA4F-6B1EE91BB7E5}" type="pres">
      <dgm:prSet presAssocID="{865F6D0B-799E-48D7-A007-1F07434C382A}" presName="composite" presStyleCnt="0"/>
      <dgm:spPr/>
    </dgm:pt>
    <dgm:pt modelId="{C946246E-6D93-9842-9BD7-2B7801ECFC0E}" type="pres">
      <dgm:prSet presAssocID="{865F6D0B-799E-48D7-A007-1F07434C382A}" presName="background" presStyleLbl="node0" presStyleIdx="0" presStyleCnt="2"/>
      <dgm:spPr/>
    </dgm:pt>
    <dgm:pt modelId="{B9F345CB-12F0-1149-ACBF-C770A4186EEE}" type="pres">
      <dgm:prSet presAssocID="{865F6D0B-799E-48D7-A007-1F07434C382A}" presName="text" presStyleLbl="fgAcc0" presStyleIdx="0" presStyleCnt="2">
        <dgm:presLayoutVars>
          <dgm:chPref val="3"/>
        </dgm:presLayoutVars>
      </dgm:prSet>
      <dgm:spPr/>
    </dgm:pt>
    <dgm:pt modelId="{C919C196-429F-9647-A754-265EAF38B4C7}" type="pres">
      <dgm:prSet presAssocID="{865F6D0B-799E-48D7-A007-1F07434C382A}" presName="hierChild2" presStyleCnt="0"/>
      <dgm:spPr/>
    </dgm:pt>
    <dgm:pt modelId="{688ED97A-912F-D344-9F73-D8020EB44D19}" type="pres">
      <dgm:prSet presAssocID="{2380C54F-9168-43DD-9068-4030F2E5287E}" presName="hierRoot1" presStyleCnt="0"/>
      <dgm:spPr/>
    </dgm:pt>
    <dgm:pt modelId="{2117DD45-28D0-6A4B-B802-24A147A67853}" type="pres">
      <dgm:prSet presAssocID="{2380C54F-9168-43DD-9068-4030F2E5287E}" presName="composite" presStyleCnt="0"/>
      <dgm:spPr/>
    </dgm:pt>
    <dgm:pt modelId="{383F6146-3C20-F849-BAC2-79F302440185}" type="pres">
      <dgm:prSet presAssocID="{2380C54F-9168-43DD-9068-4030F2E5287E}" presName="background" presStyleLbl="node0" presStyleIdx="1" presStyleCnt="2"/>
      <dgm:spPr/>
    </dgm:pt>
    <dgm:pt modelId="{A1BBA9A6-8519-4248-A62D-831A39936231}" type="pres">
      <dgm:prSet presAssocID="{2380C54F-9168-43DD-9068-4030F2E5287E}" presName="text" presStyleLbl="fgAcc0" presStyleIdx="1" presStyleCnt="2">
        <dgm:presLayoutVars>
          <dgm:chPref val="3"/>
        </dgm:presLayoutVars>
      </dgm:prSet>
      <dgm:spPr/>
    </dgm:pt>
    <dgm:pt modelId="{B9555E4A-6208-3A4A-AAD1-2C5C7177BB3D}" type="pres">
      <dgm:prSet presAssocID="{2380C54F-9168-43DD-9068-4030F2E5287E}" presName="hierChild2" presStyleCnt="0"/>
      <dgm:spPr/>
    </dgm:pt>
  </dgm:ptLst>
  <dgm:cxnLst>
    <dgm:cxn modelId="{98F35013-2478-B94C-9611-45F12F76506F}" type="presOf" srcId="{865F6D0B-799E-48D7-A007-1F07434C382A}" destId="{B9F345CB-12F0-1149-ACBF-C770A4186EEE}" srcOrd="0" destOrd="0" presId="urn:microsoft.com/office/officeart/2005/8/layout/hierarchy1"/>
    <dgm:cxn modelId="{B65F9C6A-79F9-4AA3-A2CA-A17910E2CD96}" srcId="{C9C1C6BE-7390-43F4-9085-14875EFA4A69}" destId="{865F6D0B-799E-48D7-A007-1F07434C382A}" srcOrd="0" destOrd="0" parTransId="{3AE5EB0D-706E-470D-A4C9-8C7E6AF3FA47}" sibTransId="{95F8D553-AA19-4818-8AF5-44328CEE31D5}"/>
    <dgm:cxn modelId="{0AC99378-D258-4387-8B97-090FEF1C3E3E}" srcId="{C9C1C6BE-7390-43F4-9085-14875EFA4A69}" destId="{2380C54F-9168-43DD-9068-4030F2E5287E}" srcOrd="1" destOrd="0" parTransId="{324C453B-1B5D-44F4-811D-F6C490C346C3}" sibTransId="{453C0FFA-ED18-49E0-B368-EEFA8A408420}"/>
    <dgm:cxn modelId="{ACEA977D-8D3C-404D-9F9F-8D7FB4A379BA}" type="presOf" srcId="{2380C54F-9168-43DD-9068-4030F2E5287E}" destId="{A1BBA9A6-8519-4248-A62D-831A39936231}" srcOrd="0" destOrd="0" presId="urn:microsoft.com/office/officeart/2005/8/layout/hierarchy1"/>
    <dgm:cxn modelId="{361C82B0-0170-334A-AFCB-3D5ED9636AE3}" type="presOf" srcId="{C9C1C6BE-7390-43F4-9085-14875EFA4A69}" destId="{BFD5F7B7-39E1-8A42-B6C2-58D580F143F9}" srcOrd="0" destOrd="0" presId="urn:microsoft.com/office/officeart/2005/8/layout/hierarchy1"/>
    <dgm:cxn modelId="{F8EE2391-3890-6548-A428-666AA78D4A26}" type="presParOf" srcId="{BFD5F7B7-39E1-8A42-B6C2-58D580F143F9}" destId="{031E467D-48F7-8A4C-B063-81B9B19F7EE5}" srcOrd="0" destOrd="0" presId="urn:microsoft.com/office/officeart/2005/8/layout/hierarchy1"/>
    <dgm:cxn modelId="{7A7933E5-D042-6D4E-AA7D-36C8421D6E0B}" type="presParOf" srcId="{031E467D-48F7-8A4C-B063-81B9B19F7EE5}" destId="{55A8A479-E591-2F41-AA4F-6B1EE91BB7E5}" srcOrd="0" destOrd="0" presId="urn:microsoft.com/office/officeart/2005/8/layout/hierarchy1"/>
    <dgm:cxn modelId="{6EAE44AE-93C2-2444-9421-66DA69C45F5A}" type="presParOf" srcId="{55A8A479-E591-2F41-AA4F-6B1EE91BB7E5}" destId="{C946246E-6D93-9842-9BD7-2B7801ECFC0E}" srcOrd="0" destOrd="0" presId="urn:microsoft.com/office/officeart/2005/8/layout/hierarchy1"/>
    <dgm:cxn modelId="{96F1BFE7-BD47-1A4B-AB55-672111835C47}" type="presParOf" srcId="{55A8A479-E591-2F41-AA4F-6B1EE91BB7E5}" destId="{B9F345CB-12F0-1149-ACBF-C770A4186EEE}" srcOrd="1" destOrd="0" presId="urn:microsoft.com/office/officeart/2005/8/layout/hierarchy1"/>
    <dgm:cxn modelId="{0D94710B-AF1E-844B-8452-B90B3CDE4FF5}" type="presParOf" srcId="{031E467D-48F7-8A4C-B063-81B9B19F7EE5}" destId="{C919C196-429F-9647-A754-265EAF38B4C7}" srcOrd="1" destOrd="0" presId="urn:microsoft.com/office/officeart/2005/8/layout/hierarchy1"/>
    <dgm:cxn modelId="{E0843945-8977-4245-A614-FFC41EECB8F9}" type="presParOf" srcId="{BFD5F7B7-39E1-8A42-B6C2-58D580F143F9}" destId="{688ED97A-912F-D344-9F73-D8020EB44D19}" srcOrd="1" destOrd="0" presId="urn:microsoft.com/office/officeart/2005/8/layout/hierarchy1"/>
    <dgm:cxn modelId="{9BDA3685-0BA7-B447-AE81-33A426AA7846}" type="presParOf" srcId="{688ED97A-912F-D344-9F73-D8020EB44D19}" destId="{2117DD45-28D0-6A4B-B802-24A147A67853}" srcOrd="0" destOrd="0" presId="urn:microsoft.com/office/officeart/2005/8/layout/hierarchy1"/>
    <dgm:cxn modelId="{14491171-88D7-9A42-803A-76783FE2BFAC}" type="presParOf" srcId="{2117DD45-28D0-6A4B-B802-24A147A67853}" destId="{383F6146-3C20-F849-BAC2-79F302440185}" srcOrd="0" destOrd="0" presId="urn:microsoft.com/office/officeart/2005/8/layout/hierarchy1"/>
    <dgm:cxn modelId="{0716CE51-EF87-624E-BC94-229E92EDE4FC}" type="presParOf" srcId="{2117DD45-28D0-6A4B-B802-24A147A67853}" destId="{A1BBA9A6-8519-4248-A62D-831A39936231}" srcOrd="1" destOrd="0" presId="urn:microsoft.com/office/officeart/2005/8/layout/hierarchy1"/>
    <dgm:cxn modelId="{6A80067F-33F4-C94D-B1B0-A580C31148C7}" type="presParOf" srcId="{688ED97A-912F-D344-9F73-D8020EB44D19}" destId="{B9555E4A-6208-3A4A-AAD1-2C5C7177BB3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C4E937-6483-4178-890B-572451589E9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F3A99CD-E310-430E-BD6B-1F8CA9466BF5}">
      <dgm:prSet/>
      <dgm:spPr/>
      <dgm:t>
        <a:bodyPr/>
        <a:lstStyle/>
        <a:p>
          <a:pPr>
            <a:lnSpc>
              <a:spcPct val="100000"/>
            </a:lnSpc>
          </a:pPr>
          <a:r>
            <a:rPr lang="en-US" dirty="0"/>
            <a:t>William J. Marchand</a:t>
          </a:r>
        </a:p>
      </dgm:t>
    </dgm:pt>
    <dgm:pt modelId="{B10F5108-C8ED-438E-BB8D-93E46ED88928}" type="parTrans" cxnId="{3CDD68DD-6BCE-489C-9327-215E66779A2D}">
      <dgm:prSet/>
      <dgm:spPr/>
      <dgm:t>
        <a:bodyPr/>
        <a:lstStyle/>
        <a:p>
          <a:endParaRPr lang="en-US"/>
        </a:p>
      </dgm:t>
    </dgm:pt>
    <dgm:pt modelId="{0A8C6ECA-4A51-45FA-B82A-1548EA14E1D6}" type="sibTrans" cxnId="{3CDD68DD-6BCE-489C-9327-215E66779A2D}">
      <dgm:prSet/>
      <dgm:spPr/>
      <dgm:t>
        <a:bodyPr/>
        <a:lstStyle/>
        <a:p>
          <a:endParaRPr lang="en-US"/>
        </a:p>
      </dgm:t>
    </dgm:pt>
    <dgm:pt modelId="{7A62641F-72DE-4BAC-8BEC-590817E07146}">
      <dgm:prSet/>
      <dgm:spPr/>
      <dgm:t>
        <a:bodyPr/>
        <a:lstStyle/>
        <a:p>
          <a:pPr>
            <a:lnSpc>
              <a:spcPct val="100000"/>
            </a:lnSpc>
          </a:pPr>
          <a:r>
            <a:rPr lang="en-US" dirty="0"/>
            <a:t>509-703-3427</a:t>
          </a:r>
        </a:p>
      </dgm:t>
    </dgm:pt>
    <dgm:pt modelId="{972488D3-A8BA-408F-AA76-B21A8F8595B9}" type="parTrans" cxnId="{EB2314A9-E709-454C-B4FD-FBEB9847EAEF}">
      <dgm:prSet/>
      <dgm:spPr/>
      <dgm:t>
        <a:bodyPr/>
        <a:lstStyle/>
        <a:p>
          <a:endParaRPr lang="en-US"/>
        </a:p>
      </dgm:t>
    </dgm:pt>
    <dgm:pt modelId="{02AE01A6-299E-40BB-97C4-E0647B755DE8}" type="sibTrans" cxnId="{EB2314A9-E709-454C-B4FD-FBEB9847EAEF}">
      <dgm:prSet/>
      <dgm:spPr/>
      <dgm:t>
        <a:bodyPr/>
        <a:lstStyle/>
        <a:p>
          <a:endParaRPr lang="en-US"/>
        </a:p>
      </dgm:t>
    </dgm:pt>
    <dgm:pt modelId="{6A96B916-CC1D-411F-8646-D4FF585E3962}">
      <dgm:prSet/>
      <dgm:spPr/>
      <dgm:t>
        <a:bodyPr/>
        <a:lstStyle/>
        <a:p>
          <a:pPr>
            <a:lnSpc>
              <a:spcPct val="100000"/>
            </a:lnSpc>
          </a:pPr>
          <a:r>
            <a:rPr lang="en-US" dirty="0" err="1"/>
            <a:t>William.marchand@colvilletribes.com</a:t>
          </a:r>
          <a:endParaRPr lang="en-US" dirty="0"/>
        </a:p>
      </dgm:t>
    </dgm:pt>
    <dgm:pt modelId="{0A26D593-3B33-4654-A16A-DEB88C027177}" type="parTrans" cxnId="{B20E611C-BCC0-49A1-8259-973A5F3A14F4}">
      <dgm:prSet/>
      <dgm:spPr/>
      <dgm:t>
        <a:bodyPr/>
        <a:lstStyle/>
        <a:p>
          <a:endParaRPr lang="en-US"/>
        </a:p>
      </dgm:t>
    </dgm:pt>
    <dgm:pt modelId="{AEAB83EB-9337-48DD-A2FF-F219B4943CA1}" type="sibTrans" cxnId="{B20E611C-BCC0-49A1-8259-973A5F3A14F4}">
      <dgm:prSet/>
      <dgm:spPr/>
      <dgm:t>
        <a:bodyPr/>
        <a:lstStyle/>
        <a:p>
          <a:endParaRPr lang="en-US"/>
        </a:p>
      </dgm:t>
    </dgm:pt>
    <dgm:pt modelId="{9DE9AC7D-B6BF-4F54-B815-97550F26420E}">
      <dgm:prSet/>
      <dgm:spPr/>
      <dgm:t>
        <a:bodyPr/>
        <a:lstStyle/>
        <a:p>
          <a:pPr>
            <a:lnSpc>
              <a:spcPct val="100000"/>
            </a:lnSpc>
          </a:pPr>
          <a:r>
            <a:rPr lang="en-US" dirty="0"/>
            <a:t>CCT Planning, Planning Manager</a:t>
          </a:r>
        </a:p>
      </dgm:t>
    </dgm:pt>
    <dgm:pt modelId="{9FE875B5-F522-4E91-83DA-5253A8E46506}" type="parTrans" cxnId="{F591B327-AFAF-459A-8525-FF95AD8B2280}">
      <dgm:prSet/>
      <dgm:spPr/>
      <dgm:t>
        <a:bodyPr/>
        <a:lstStyle/>
        <a:p>
          <a:endParaRPr lang="en-US"/>
        </a:p>
      </dgm:t>
    </dgm:pt>
    <dgm:pt modelId="{5025BE62-8B12-47E9-A4D6-32157206A399}" type="sibTrans" cxnId="{F591B327-AFAF-459A-8525-FF95AD8B2280}">
      <dgm:prSet/>
      <dgm:spPr/>
      <dgm:t>
        <a:bodyPr/>
        <a:lstStyle/>
        <a:p>
          <a:endParaRPr lang="en-US"/>
        </a:p>
      </dgm:t>
    </dgm:pt>
    <dgm:pt modelId="{C45CA16B-2287-492D-82BC-05746AB41B28}" type="pres">
      <dgm:prSet presAssocID="{C1C4E937-6483-4178-890B-572451589E9A}" presName="root" presStyleCnt="0">
        <dgm:presLayoutVars>
          <dgm:dir/>
          <dgm:resizeHandles val="exact"/>
        </dgm:presLayoutVars>
      </dgm:prSet>
      <dgm:spPr/>
    </dgm:pt>
    <dgm:pt modelId="{8CC807A8-E203-46A4-88CA-495C135BA959}" type="pres">
      <dgm:prSet presAssocID="{CF3A99CD-E310-430E-BD6B-1F8CA9466BF5}" presName="compNode" presStyleCnt="0"/>
      <dgm:spPr/>
    </dgm:pt>
    <dgm:pt modelId="{1BF52C41-9BC5-4FFF-9CE8-653B8A0E828B}" type="pres">
      <dgm:prSet presAssocID="{CF3A99CD-E310-430E-BD6B-1F8CA9466BF5}" presName="bgRect" presStyleLbl="bgShp" presStyleIdx="0" presStyleCnt="4"/>
      <dgm:spPr/>
    </dgm:pt>
    <dgm:pt modelId="{F69CBDEF-A028-427A-A9FC-4740DD6D52A0}" type="pres">
      <dgm:prSet presAssocID="{CF3A99CD-E310-430E-BD6B-1F8CA9466BF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0FEEC24A-06B0-41CD-9849-32CAC5A87891}" type="pres">
      <dgm:prSet presAssocID="{CF3A99CD-E310-430E-BD6B-1F8CA9466BF5}" presName="spaceRect" presStyleCnt="0"/>
      <dgm:spPr/>
    </dgm:pt>
    <dgm:pt modelId="{3C67D11C-1D12-43F9-B96E-50C4E431FB55}" type="pres">
      <dgm:prSet presAssocID="{CF3A99CD-E310-430E-BD6B-1F8CA9466BF5}" presName="parTx" presStyleLbl="revTx" presStyleIdx="0" presStyleCnt="4">
        <dgm:presLayoutVars>
          <dgm:chMax val="0"/>
          <dgm:chPref val="0"/>
        </dgm:presLayoutVars>
      </dgm:prSet>
      <dgm:spPr/>
    </dgm:pt>
    <dgm:pt modelId="{379C3F6C-F1BC-44DD-8C37-3A181D78169E}" type="pres">
      <dgm:prSet presAssocID="{0A8C6ECA-4A51-45FA-B82A-1548EA14E1D6}" presName="sibTrans" presStyleCnt="0"/>
      <dgm:spPr/>
    </dgm:pt>
    <dgm:pt modelId="{6EACC478-FFF0-4EC3-8282-16D821B2393E}" type="pres">
      <dgm:prSet presAssocID="{9DE9AC7D-B6BF-4F54-B815-97550F26420E}" presName="compNode" presStyleCnt="0"/>
      <dgm:spPr/>
    </dgm:pt>
    <dgm:pt modelId="{709615AD-94E6-4458-82EA-C6997E26E256}" type="pres">
      <dgm:prSet presAssocID="{9DE9AC7D-B6BF-4F54-B815-97550F26420E}" presName="bgRect" presStyleLbl="bgShp" presStyleIdx="1" presStyleCnt="4"/>
      <dgm:spPr/>
    </dgm:pt>
    <dgm:pt modelId="{48B4B316-0451-43D5-B6EC-464E908E1889}" type="pres">
      <dgm:prSet presAssocID="{9DE9AC7D-B6BF-4F54-B815-97550F26420E}" presName="iconRect" presStyleLbl="node1" presStyleIdx="1" presStyleCnt="4"/>
      <dgm:spPr/>
    </dgm:pt>
    <dgm:pt modelId="{0B6804A4-CCBC-41D0-B66E-D91D23A984FC}" type="pres">
      <dgm:prSet presAssocID="{9DE9AC7D-B6BF-4F54-B815-97550F26420E}" presName="spaceRect" presStyleCnt="0"/>
      <dgm:spPr/>
    </dgm:pt>
    <dgm:pt modelId="{2235F538-004C-48D2-82C6-8A04A87CDFC1}" type="pres">
      <dgm:prSet presAssocID="{9DE9AC7D-B6BF-4F54-B815-97550F26420E}" presName="parTx" presStyleLbl="revTx" presStyleIdx="1" presStyleCnt="4">
        <dgm:presLayoutVars>
          <dgm:chMax val="0"/>
          <dgm:chPref val="0"/>
        </dgm:presLayoutVars>
      </dgm:prSet>
      <dgm:spPr/>
    </dgm:pt>
    <dgm:pt modelId="{F473E25D-71CF-43A0-AC09-CDF0B8D5D5E4}" type="pres">
      <dgm:prSet presAssocID="{5025BE62-8B12-47E9-A4D6-32157206A399}" presName="sibTrans" presStyleCnt="0"/>
      <dgm:spPr/>
    </dgm:pt>
    <dgm:pt modelId="{A9B05DD8-4E22-49A5-AE66-B95B77D8515D}" type="pres">
      <dgm:prSet presAssocID="{7A62641F-72DE-4BAC-8BEC-590817E07146}" presName="compNode" presStyleCnt="0"/>
      <dgm:spPr/>
    </dgm:pt>
    <dgm:pt modelId="{739CAB32-D5CE-4C89-A12E-5A5A2CA4FC79}" type="pres">
      <dgm:prSet presAssocID="{7A62641F-72DE-4BAC-8BEC-590817E07146}" presName="bgRect" presStyleLbl="bgShp" presStyleIdx="2" presStyleCnt="4"/>
      <dgm:spPr/>
    </dgm:pt>
    <dgm:pt modelId="{C45ECE6D-5F58-444D-828F-CBC576AD3140}" type="pres">
      <dgm:prSet presAssocID="{7A62641F-72DE-4BAC-8BEC-590817E07146}" presName="icon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rveyBalls35"/>
        </a:ext>
      </dgm:extLst>
    </dgm:pt>
    <dgm:pt modelId="{3248D1D0-A84D-4FD0-8699-62A1477EC059}" type="pres">
      <dgm:prSet presAssocID="{7A62641F-72DE-4BAC-8BEC-590817E07146}" presName="spaceRect" presStyleCnt="0"/>
      <dgm:spPr/>
    </dgm:pt>
    <dgm:pt modelId="{5E88AC3A-07E5-475A-A0E1-D3D8C6F266E6}" type="pres">
      <dgm:prSet presAssocID="{7A62641F-72DE-4BAC-8BEC-590817E07146}" presName="parTx" presStyleLbl="revTx" presStyleIdx="2" presStyleCnt="4">
        <dgm:presLayoutVars>
          <dgm:chMax val="0"/>
          <dgm:chPref val="0"/>
        </dgm:presLayoutVars>
      </dgm:prSet>
      <dgm:spPr/>
    </dgm:pt>
    <dgm:pt modelId="{0BF34C00-06C4-463C-ABC0-DA06C8C7D81C}" type="pres">
      <dgm:prSet presAssocID="{02AE01A6-299E-40BB-97C4-E0647B755DE8}" presName="sibTrans" presStyleCnt="0"/>
      <dgm:spPr/>
    </dgm:pt>
    <dgm:pt modelId="{0FB29466-4DAF-48B7-A693-F98B4C591B52}" type="pres">
      <dgm:prSet presAssocID="{6A96B916-CC1D-411F-8646-D4FF585E3962}" presName="compNode" presStyleCnt="0"/>
      <dgm:spPr/>
    </dgm:pt>
    <dgm:pt modelId="{1C537DD8-35EA-4573-B0C3-834F046C31A7}" type="pres">
      <dgm:prSet presAssocID="{6A96B916-CC1D-411F-8646-D4FF585E3962}" presName="bgRect" presStyleLbl="bgShp" presStyleIdx="3" presStyleCnt="4"/>
      <dgm:spPr/>
    </dgm:pt>
    <dgm:pt modelId="{F46B159E-5662-47AF-953D-2AEA31A59559}" type="pres">
      <dgm:prSet presAssocID="{6A96B916-CC1D-411F-8646-D4FF585E3962}" presName="iconRect" presStyleLbl="node1" presStyleIdx="3"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mail"/>
        </a:ext>
      </dgm:extLst>
    </dgm:pt>
    <dgm:pt modelId="{73E77BF1-E3A0-4270-93B0-397B3233DAD1}" type="pres">
      <dgm:prSet presAssocID="{6A96B916-CC1D-411F-8646-D4FF585E3962}" presName="spaceRect" presStyleCnt="0"/>
      <dgm:spPr/>
    </dgm:pt>
    <dgm:pt modelId="{7B98B28B-0732-448B-BD9C-130E0D4CE343}" type="pres">
      <dgm:prSet presAssocID="{6A96B916-CC1D-411F-8646-D4FF585E3962}" presName="parTx" presStyleLbl="revTx" presStyleIdx="3" presStyleCnt="4">
        <dgm:presLayoutVars>
          <dgm:chMax val="0"/>
          <dgm:chPref val="0"/>
        </dgm:presLayoutVars>
      </dgm:prSet>
      <dgm:spPr/>
    </dgm:pt>
  </dgm:ptLst>
  <dgm:cxnLst>
    <dgm:cxn modelId="{B20E611C-BCC0-49A1-8259-973A5F3A14F4}" srcId="{C1C4E937-6483-4178-890B-572451589E9A}" destId="{6A96B916-CC1D-411F-8646-D4FF585E3962}" srcOrd="3" destOrd="0" parTransId="{0A26D593-3B33-4654-A16A-DEB88C027177}" sibTransId="{AEAB83EB-9337-48DD-A2FF-F219B4943CA1}"/>
    <dgm:cxn modelId="{F591B327-AFAF-459A-8525-FF95AD8B2280}" srcId="{C1C4E937-6483-4178-890B-572451589E9A}" destId="{9DE9AC7D-B6BF-4F54-B815-97550F26420E}" srcOrd="1" destOrd="0" parTransId="{9FE875B5-F522-4E91-83DA-5253A8E46506}" sibTransId="{5025BE62-8B12-47E9-A4D6-32157206A399}"/>
    <dgm:cxn modelId="{6912BB43-2A00-40A7-AB87-4EF18FA80875}" type="presOf" srcId="{9DE9AC7D-B6BF-4F54-B815-97550F26420E}" destId="{2235F538-004C-48D2-82C6-8A04A87CDFC1}" srcOrd="0" destOrd="0" presId="urn:microsoft.com/office/officeart/2018/2/layout/IconVerticalSolidList"/>
    <dgm:cxn modelId="{40CF9782-0685-42C1-A3DE-3C5C21480E7B}" type="presOf" srcId="{CF3A99CD-E310-430E-BD6B-1F8CA9466BF5}" destId="{3C67D11C-1D12-43F9-B96E-50C4E431FB55}" srcOrd="0" destOrd="0" presId="urn:microsoft.com/office/officeart/2018/2/layout/IconVerticalSolidList"/>
    <dgm:cxn modelId="{38626493-5220-4534-B85C-0F3404F72DDA}" type="presOf" srcId="{C1C4E937-6483-4178-890B-572451589E9A}" destId="{C45CA16B-2287-492D-82BC-05746AB41B28}" srcOrd="0" destOrd="0" presId="urn:microsoft.com/office/officeart/2018/2/layout/IconVerticalSolidList"/>
    <dgm:cxn modelId="{EB2314A9-E709-454C-B4FD-FBEB9847EAEF}" srcId="{C1C4E937-6483-4178-890B-572451589E9A}" destId="{7A62641F-72DE-4BAC-8BEC-590817E07146}" srcOrd="2" destOrd="0" parTransId="{972488D3-A8BA-408F-AA76-B21A8F8595B9}" sibTransId="{02AE01A6-299E-40BB-97C4-E0647B755DE8}"/>
    <dgm:cxn modelId="{3CDD68DD-6BCE-489C-9327-215E66779A2D}" srcId="{C1C4E937-6483-4178-890B-572451589E9A}" destId="{CF3A99CD-E310-430E-BD6B-1F8CA9466BF5}" srcOrd="0" destOrd="0" parTransId="{B10F5108-C8ED-438E-BB8D-93E46ED88928}" sibTransId="{0A8C6ECA-4A51-45FA-B82A-1548EA14E1D6}"/>
    <dgm:cxn modelId="{46D93FE2-4FA1-49FB-B447-218DD45EE064}" type="presOf" srcId="{7A62641F-72DE-4BAC-8BEC-590817E07146}" destId="{5E88AC3A-07E5-475A-A0E1-D3D8C6F266E6}" srcOrd="0" destOrd="0" presId="urn:microsoft.com/office/officeart/2018/2/layout/IconVerticalSolidList"/>
    <dgm:cxn modelId="{4A9552EF-9D67-401C-9080-C54D2564F10E}" type="presOf" srcId="{6A96B916-CC1D-411F-8646-D4FF585E3962}" destId="{7B98B28B-0732-448B-BD9C-130E0D4CE343}" srcOrd="0" destOrd="0" presId="urn:microsoft.com/office/officeart/2018/2/layout/IconVerticalSolidList"/>
    <dgm:cxn modelId="{F22F35FE-2895-4314-B9D0-A08CFBFA3F0A}" type="presParOf" srcId="{C45CA16B-2287-492D-82BC-05746AB41B28}" destId="{8CC807A8-E203-46A4-88CA-495C135BA959}" srcOrd="0" destOrd="0" presId="urn:microsoft.com/office/officeart/2018/2/layout/IconVerticalSolidList"/>
    <dgm:cxn modelId="{54C6602B-C49A-4F3C-90ED-EBB2D393DB2D}" type="presParOf" srcId="{8CC807A8-E203-46A4-88CA-495C135BA959}" destId="{1BF52C41-9BC5-4FFF-9CE8-653B8A0E828B}" srcOrd="0" destOrd="0" presId="urn:microsoft.com/office/officeart/2018/2/layout/IconVerticalSolidList"/>
    <dgm:cxn modelId="{A7ED1BC4-45CB-41E8-AC96-8F819C9F1F1D}" type="presParOf" srcId="{8CC807A8-E203-46A4-88CA-495C135BA959}" destId="{F69CBDEF-A028-427A-A9FC-4740DD6D52A0}" srcOrd="1" destOrd="0" presId="urn:microsoft.com/office/officeart/2018/2/layout/IconVerticalSolidList"/>
    <dgm:cxn modelId="{E7B45B3D-94AF-4C1D-AA33-AFE60EE2781A}" type="presParOf" srcId="{8CC807A8-E203-46A4-88CA-495C135BA959}" destId="{0FEEC24A-06B0-41CD-9849-32CAC5A87891}" srcOrd="2" destOrd="0" presId="urn:microsoft.com/office/officeart/2018/2/layout/IconVerticalSolidList"/>
    <dgm:cxn modelId="{67F160B1-7D63-4C19-877D-C59CBEA0F159}" type="presParOf" srcId="{8CC807A8-E203-46A4-88CA-495C135BA959}" destId="{3C67D11C-1D12-43F9-B96E-50C4E431FB55}" srcOrd="3" destOrd="0" presId="urn:microsoft.com/office/officeart/2018/2/layout/IconVerticalSolidList"/>
    <dgm:cxn modelId="{652772FB-1FFF-4696-888A-C7CD797A2F40}" type="presParOf" srcId="{C45CA16B-2287-492D-82BC-05746AB41B28}" destId="{379C3F6C-F1BC-44DD-8C37-3A181D78169E}" srcOrd="1" destOrd="0" presId="urn:microsoft.com/office/officeart/2018/2/layout/IconVerticalSolidList"/>
    <dgm:cxn modelId="{478B2994-F0C8-4D02-B49A-E51FCE351950}" type="presParOf" srcId="{C45CA16B-2287-492D-82BC-05746AB41B28}" destId="{6EACC478-FFF0-4EC3-8282-16D821B2393E}" srcOrd="2" destOrd="0" presId="urn:microsoft.com/office/officeart/2018/2/layout/IconVerticalSolidList"/>
    <dgm:cxn modelId="{2059F969-E351-4D77-BAE2-51D55D3DCDAF}" type="presParOf" srcId="{6EACC478-FFF0-4EC3-8282-16D821B2393E}" destId="{709615AD-94E6-4458-82EA-C6997E26E256}" srcOrd="0" destOrd="0" presId="urn:microsoft.com/office/officeart/2018/2/layout/IconVerticalSolidList"/>
    <dgm:cxn modelId="{11EE3C12-EF61-4B66-B2F0-BF27BB7749AF}" type="presParOf" srcId="{6EACC478-FFF0-4EC3-8282-16D821B2393E}" destId="{48B4B316-0451-43D5-B6EC-464E908E1889}" srcOrd="1" destOrd="0" presId="urn:microsoft.com/office/officeart/2018/2/layout/IconVerticalSolidList"/>
    <dgm:cxn modelId="{957877F6-FF9D-42AD-9C36-098798F23EE4}" type="presParOf" srcId="{6EACC478-FFF0-4EC3-8282-16D821B2393E}" destId="{0B6804A4-CCBC-41D0-B66E-D91D23A984FC}" srcOrd="2" destOrd="0" presId="urn:microsoft.com/office/officeart/2018/2/layout/IconVerticalSolidList"/>
    <dgm:cxn modelId="{449832FC-14B3-4028-8039-C0A862BEE863}" type="presParOf" srcId="{6EACC478-FFF0-4EC3-8282-16D821B2393E}" destId="{2235F538-004C-48D2-82C6-8A04A87CDFC1}" srcOrd="3" destOrd="0" presId="urn:microsoft.com/office/officeart/2018/2/layout/IconVerticalSolidList"/>
    <dgm:cxn modelId="{316A54EF-AC3F-41C0-95B8-22A30E6E787A}" type="presParOf" srcId="{C45CA16B-2287-492D-82BC-05746AB41B28}" destId="{F473E25D-71CF-43A0-AC09-CDF0B8D5D5E4}" srcOrd="3" destOrd="0" presId="urn:microsoft.com/office/officeart/2018/2/layout/IconVerticalSolidList"/>
    <dgm:cxn modelId="{1CC90291-3CB6-464C-96C8-390409B5C498}" type="presParOf" srcId="{C45CA16B-2287-492D-82BC-05746AB41B28}" destId="{A9B05DD8-4E22-49A5-AE66-B95B77D8515D}" srcOrd="4" destOrd="0" presId="urn:microsoft.com/office/officeart/2018/2/layout/IconVerticalSolidList"/>
    <dgm:cxn modelId="{8352FB9F-50C6-425A-BB73-32F658513D8A}" type="presParOf" srcId="{A9B05DD8-4E22-49A5-AE66-B95B77D8515D}" destId="{739CAB32-D5CE-4C89-A12E-5A5A2CA4FC79}" srcOrd="0" destOrd="0" presId="urn:microsoft.com/office/officeart/2018/2/layout/IconVerticalSolidList"/>
    <dgm:cxn modelId="{5DE0759E-59BA-4F4A-BCB7-EC349A6E8D74}" type="presParOf" srcId="{A9B05DD8-4E22-49A5-AE66-B95B77D8515D}" destId="{C45ECE6D-5F58-444D-828F-CBC576AD3140}" srcOrd="1" destOrd="0" presId="urn:microsoft.com/office/officeart/2018/2/layout/IconVerticalSolidList"/>
    <dgm:cxn modelId="{4CB4ACFA-C070-4AFE-979B-3E3D71C880CE}" type="presParOf" srcId="{A9B05DD8-4E22-49A5-AE66-B95B77D8515D}" destId="{3248D1D0-A84D-4FD0-8699-62A1477EC059}" srcOrd="2" destOrd="0" presId="urn:microsoft.com/office/officeart/2018/2/layout/IconVerticalSolidList"/>
    <dgm:cxn modelId="{2F879F6A-8273-4002-B2D5-9B850E2C801B}" type="presParOf" srcId="{A9B05DD8-4E22-49A5-AE66-B95B77D8515D}" destId="{5E88AC3A-07E5-475A-A0E1-D3D8C6F266E6}" srcOrd="3" destOrd="0" presId="urn:microsoft.com/office/officeart/2018/2/layout/IconVerticalSolidList"/>
    <dgm:cxn modelId="{B846F43C-95F9-48E9-B04F-3DEF8C01A584}" type="presParOf" srcId="{C45CA16B-2287-492D-82BC-05746AB41B28}" destId="{0BF34C00-06C4-463C-ABC0-DA06C8C7D81C}" srcOrd="5" destOrd="0" presId="urn:microsoft.com/office/officeart/2018/2/layout/IconVerticalSolidList"/>
    <dgm:cxn modelId="{9EAAABD5-3BC2-4363-9654-3E1955CC045B}" type="presParOf" srcId="{C45CA16B-2287-492D-82BC-05746AB41B28}" destId="{0FB29466-4DAF-48B7-A693-F98B4C591B52}" srcOrd="6" destOrd="0" presId="urn:microsoft.com/office/officeart/2018/2/layout/IconVerticalSolidList"/>
    <dgm:cxn modelId="{3FD0808E-066A-4FE8-A28D-CDEB38783B7D}" type="presParOf" srcId="{0FB29466-4DAF-48B7-A693-F98B4C591B52}" destId="{1C537DD8-35EA-4573-B0C3-834F046C31A7}" srcOrd="0" destOrd="0" presId="urn:microsoft.com/office/officeart/2018/2/layout/IconVerticalSolidList"/>
    <dgm:cxn modelId="{192ACEC8-7804-404D-A93E-664D15E4C61F}" type="presParOf" srcId="{0FB29466-4DAF-48B7-A693-F98B4C591B52}" destId="{F46B159E-5662-47AF-953D-2AEA31A59559}" srcOrd="1" destOrd="0" presId="urn:microsoft.com/office/officeart/2018/2/layout/IconVerticalSolidList"/>
    <dgm:cxn modelId="{B65FC529-1661-49FA-AFF6-72BE8A46EEED}" type="presParOf" srcId="{0FB29466-4DAF-48B7-A693-F98B4C591B52}" destId="{73E77BF1-E3A0-4270-93B0-397B3233DAD1}" srcOrd="2" destOrd="0" presId="urn:microsoft.com/office/officeart/2018/2/layout/IconVerticalSolidList"/>
    <dgm:cxn modelId="{31623585-912E-4196-946B-935683CF3B05}" type="presParOf" srcId="{0FB29466-4DAF-48B7-A693-F98B4C591B52}" destId="{7B98B28B-0732-448B-BD9C-130E0D4CE34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31A2ED-24C9-4042-AD5D-F7ADF203151D}">
      <dsp:nvSpPr>
        <dsp:cNvPr id="0" name=""/>
        <dsp:cNvSpPr/>
      </dsp:nvSpPr>
      <dsp:spPr>
        <a:xfrm>
          <a:off x="0" y="542251"/>
          <a:ext cx="6782353" cy="67532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Enrolled Tribal Member (80%+ as are my two children)</a:t>
          </a:r>
        </a:p>
      </dsp:txBody>
      <dsp:txXfrm>
        <a:off x="32967" y="575218"/>
        <a:ext cx="6716419" cy="609393"/>
      </dsp:txXfrm>
    </dsp:sp>
    <dsp:sp modelId="{271CDBCA-F496-4FF3-8875-DB62BA33121A}">
      <dsp:nvSpPr>
        <dsp:cNvPr id="0" name=""/>
        <dsp:cNvSpPr/>
      </dsp:nvSpPr>
      <dsp:spPr>
        <a:xfrm>
          <a:off x="0" y="1951292"/>
          <a:ext cx="6782353" cy="67532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Administrative Head of the Tribal Planning Department (CCT PLANNING) since 2015 </a:t>
          </a:r>
        </a:p>
      </dsp:txBody>
      <dsp:txXfrm>
        <a:off x="32967" y="1984259"/>
        <a:ext cx="6716419" cy="609393"/>
      </dsp:txXfrm>
    </dsp:sp>
    <dsp:sp modelId="{FA6334A6-E038-4970-B708-881F57EEC7AA}">
      <dsp:nvSpPr>
        <dsp:cNvPr id="0" name=""/>
        <dsp:cNvSpPr/>
      </dsp:nvSpPr>
      <dsp:spPr>
        <a:xfrm>
          <a:off x="0" y="2730204"/>
          <a:ext cx="6782353" cy="67532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CTFC Board of Director (2020-2021) throughout the Covid-19 Pandemic.  Resigned from position to increase focus on raising my two small children.</a:t>
          </a:r>
        </a:p>
      </dsp:txBody>
      <dsp:txXfrm>
        <a:off x="32967" y="2763171"/>
        <a:ext cx="6716419" cy="609393"/>
      </dsp:txXfrm>
    </dsp:sp>
    <dsp:sp modelId="{D481A65B-EA69-4E90-A078-8FBF62BA88E7}">
      <dsp:nvSpPr>
        <dsp:cNvPr id="0" name=""/>
        <dsp:cNvSpPr/>
      </dsp:nvSpPr>
      <dsp:spPr>
        <a:xfrm>
          <a:off x="0" y="3435437"/>
          <a:ext cx="6782353" cy="67532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Formerly lead Transportation Planner for the Colville Tribes (2013-2015)</a:t>
          </a:r>
        </a:p>
      </dsp:txBody>
      <dsp:txXfrm>
        <a:off x="32967" y="3468404"/>
        <a:ext cx="6716419" cy="609393"/>
      </dsp:txXfrm>
    </dsp:sp>
    <dsp:sp modelId="{41FF72B1-BD26-4A1B-8847-AC1860EEC290}">
      <dsp:nvSpPr>
        <dsp:cNvPr id="0" name=""/>
        <dsp:cNvSpPr/>
      </dsp:nvSpPr>
      <dsp:spPr>
        <a:xfrm>
          <a:off x="0" y="4159725"/>
          <a:ext cx="6782353" cy="6753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Masters in Public Administration, Tribal Governance Emphasis</a:t>
          </a:r>
        </a:p>
      </dsp:txBody>
      <dsp:txXfrm>
        <a:off x="32967" y="4192692"/>
        <a:ext cx="6716419" cy="609393"/>
      </dsp:txXfrm>
    </dsp:sp>
    <dsp:sp modelId="{B717C14B-295E-4E1E-86E7-86C645EE2DBA}">
      <dsp:nvSpPr>
        <dsp:cNvPr id="0" name=""/>
        <dsp:cNvSpPr/>
      </dsp:nvSpPr>
      <dsp:spPr>
        <a:xfrm>
          <a:off x="0" y="4875517"/>
          <a:ext cx="6782353" cy="67532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Masters in Urban and Regional Planning, Tribal Planning Emphasis </a:t>
          </a:r>
        </a:p>
      </dsp:txBody>
      <dsp:txXfrm>
        <a:off x="32967" y="4908484"/>
        <a:ext cx="6716419" cy="609393"/>
      </dsp:txXfrm>
    </dsp:sp>
    <dsp:sp modelId="{27489B23-7AB6-4696-ABE1-F29F29076F85}">
      <dsp:nvSpPr>
        <dsp:cNvPr id="0" name=""/>
        <dsp:cNvSpPr/>
      </dsp:nvSpPr>
      <dsp:spPr>
        <a:xfrm>
          <a:off x="0" y="1241884"/>
          <a:ext cx="6782353" cy="67532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Omak District Voting Member. Omak born &amp; raised. Former student at PSIS, Omak Elementary, Middle and High School </a:t>
          </a:r>
        </a:p>
      </dsp:txBody>
      <dsp:txXfrm>
        <a:off x="32967" y="1274851"/>
        <a:ext cx="6716419" cy="609393"/>
      </dsp:txXfrm>
    </dsp:sp>
    <dsp:sp modelId="{A781435A-85B7-4205-88F3-C0240C7331CD}">
      <dsp:nvSpPr>
        <dsp:cNvPr id="0" name=""/>
        <dsp:cNvSpPr/>
      </dsp:nvSpPr>
      <dsp:spPr>
        <a:xfrm>
          <a:off x="0" y="5563304"/>
          <a:ext cx="6782353"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340" tIns="21590" rIns="120904" bIns="21590" numCol="1" spcCol="1270" anchor="t" anchorCtr="0">
          <a:noAutofit/>
        </a:bodyPr>
        <a:lstStyle/>
        <a:p>
          <a:pPr marL="114300" lvl="1" indent="0" algn="l" defTabSz="577850">
            <a:lnSpc>
              <a:spcPct val="90000"/>
            </a:lnSpc>
            <a:spcBef>
              <a:spcPct val="0"/>
            </a:spcBef>
            <a:spcAft>
              <a:spcPct val="20000"/>
            </a:spcAft>
            <a:buChar char="•"/>
          </a:pPr>
          <a:endParaRPr lang="en-US" sz="1300" kern="1200" dirty="0"/>
        </a:p>
      </dsp:txBody>
      <dsp:txXfrm>
        <a:off x="0" y="5563304"/>
        <a:ext cx="6782353" cy="281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05648-E987-41AA-8BC6-6AC7FC0EE71E}">
      <dsp:nvSpPr>
        <dsp:cNvPr id="0" name=""/>
        <dsp:cNvSpPr/>
      </dsp:nvSpPr>
      <dsp:spPr>
        <a:xfrm>
          <a:off x="212335" y="469890"/>
          <a:ext cx="1335915" cy="133591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D675A7-133C-4BF1-B02C-A5C4D72EA737}">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D4E7B0-3B8F-4F86-AC0C-5D20F95B25B8}">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90000"/>
            </a:lnSpc>
            <a:spcBef>
              <a:spcPct val="0"/>
            </a:spcBef>
            <a:spcAft>
              <a:spcPct val="35000"/>
            </a:spcAft>
            <a:buNone/>
          </a:pPr>
          <a:r>
            <a:rPr lang="en-US" sz="1900" kern="1200"/>
            <a:t>Lead Department on Land Use and Zoning/Permitting </a:t>
          </a:r>
        </a:p>
      </dsp:txBody>
      <dsp:txXfrm>
        <a:off x="1834517" y="469890"/>
        <a:ext cx="3148942" cy="1335915"/>
      </dsp:txXfrm>
    </dsp:sp>
    <dsp:sp modelId="{D689E36E-148D-4A27-94C4-20E0ACCA8F2E}">
      <dsp:nvSpPr>
        <dsp:cNvPr id="0" name=""/>
        <dsp:cNvSpPr/>
      </dsp:nvSpPr>
      <dsp:spPr>
        <a:xfrm>
          <a:off x="5532139" y="469890"/>
          <a:ext cx="1335915" cy="133591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137B9F-B45C-4F21-B67E-6F8FA3EF0DD3}">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D318E1-E06B-4535-A0F7-4D6C871B5761}">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90000"/>
            </a:lnSpc>
            <a:spcBef>
              <a:spcPct val="0"/>
            </a:spcBef>
            <a:spcAft>
              <a:spcPct val="35000"/>
            </a:spcAft>
            <a:buNone/>
          </a:pPr>
          <a:r>
            <a:rPr lang="en-US" sz="1900" kern="1200"/>
            <a:t>Oversee the Colville Tribes Grants Procurement Process </a:t>
          </a:r>
        </a:p>
      </dsp:txBody>
      <dsp:txXfrm>
        <a:off x="7154322" y="469890"/>
        <a:ext cx="3148942" cy="1335915"/>
      </dsp:txXfrm>
    </dsp:sp>
    <dsp:sp modelId="{9B28FDAB-A0EE-4BBA-A54A-058901A25974}">
      <dsp:nvSpPr>
        <dsp:cNvPr id="0" name=""/>
        <dsp:cNvSpPr/>
      </dsp:nvSpPr>
      <dsp:spPr>
        <a:xfrm>
          <a:off x="212335" y="2545532"/>
          <a:ext cx="1335915" cy="133591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9FBF4A-7D7D-4775-B976-A914EABC64E5}">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98A62A-CF38-484B-8941-41C1E4262334}">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90000"/>
            </a:lnSpc>
            <a:spcBef>
              <a:spcPct val="0"/>
            </a:spcBef>
            <a:spcAft>
              <a:spcPct val="35000"/>
            </a:spcAft>
            <a:buNone/>
          </a:pPr>
          <a:r>
            <a:rPr lang="en-US" sz="1900" kern="1200" dirty="0"/>
            <a:t>Coordinate Economic Development Planning Efforts (Dept. partially funded by the EDA)</a:t>
          </a:r>
        </a:p>
      </dsp:txBody>
      <dsp:txXfrm>
        <a:off x="1834517" y="2545532"/>
        <a:ext cx="3148942" cy="1335915"/>
      </dsp:txXfrm>
    </dsp:sp>
    <dsp:sp modelId="{C77D61C0-CED6-4F43-B031-7652458118E1}">
      <dsp:nvSpPr>
        <dsp:cNvPr id="0" name=""/>
        <dsp:cNvSpPr/>
      </dsp:nvSpPr>
      <dsp:spPr>
        <a:xfrm>
          <a:off x="5532139" y="2545532"/>
          <a:ext cx="1335915" cy="133591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873849-2EB2-47C8-8FB3-1A30ECCD1B3E}">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682533-792F-465F-9035-40070E488324}">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90000"/>
            </a:lnSpc>
            <a:spcBef>
              <a:spcPct val="0"/>
            </a:spcBef>
            <a:spcAft>
              <a:spcPct val="35000"/>
            </a:spcAft>
            <a:buNone/>
          </a:pPr>
          <a:r>
            <a:rPr lang="en-US" sz="1900" kern="1200"/>
            <a:t>Technical support for tribal and neighboring communities (one example an MOU with Town of Nespelem for Planning efforts)</a:t>
          </a:r>
        </a:p>
      </dsp:txBody>
      <dsp:txXfrm>
        <a:off x="7154322" y="2545532"/>
        <a:ext cx="3148942" cy="13359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FA3544-98F4-4BC0-85D3-5B2C2754F866}">
      <dsp:nvSpPr>
        <dsp:cNvPr id="0" name=""/>
        <dsp:cNvSpPr/>
      </dsp:nvSpPr>
      <dsp:spPr>
        <a:xfrm>
          <a:off x="0" y="907211"/>
          <a:ext cx="2035501" cy="12213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Treatment Center Feasibility</a:t>
          </a:r>
        </a:p>
      </dsp:txBody>
      <dsp:txXfrm>
        <a:off x="0" y="907211"/>
        <a:ext cx="2035501" cy="1221300"/>
      </dsp:txXfrm>
    </dsp:sp>
    <dsp:sp modelId="{BC80AFEE-3568-4465-9140-ABD658C921CA}">
      <dsp:nvSpPr>
        <dsp:cNvPr id="0" name=""/>
        <dsp:cNvSpPr/>
      </dsp:nvSpPr>
      <dsp:spPr>
        <a:xfrm>
          <a:off x="2239051" y="907211"/>
          <a:ext cx="2035501" cy="12213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Parks &amp; Recreation Plan (only Tribe utilizing RCO dollars)</a:t>
          </a:r>
        </a:p>
      </dsp:txBody>
      <dsp:txXfrm>
        <a:off x="2239051" y="907211"/>
        <a:ext cx="2035501" cy="1221300"/>
      </dsp:txXfrm>
    </dsp:sp>
    <dsp:sp modelId="{19869C44-816F-4789-8E5F-7D959BC4CCEA}">
      <dsp:nvSpPr>
        <dsp:cNvPr id="0" name=""/>
        <dsp:cNvSpPr/>
      </dsp:nvSpPr>
      <dsp:spPr>
        <a:xfrm>
          <a:off x="4478102" y="907211"/>
          <a:ext cx="2035501" cy="12213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Economic Development Planning (Planning studies and coordination)</a:t>
          </a:r>
        </a:p>
      </dsp:txBody>
      <dsp:txXfrm>
        <a:off x="4478102" y="907211"/>
        <a:ext cx="2035501" cy="1221300"/>
      </dsp:txXfrm>
    </dsp:sp>
    <dsp:sp modelId="{5ADAB09A-C17F-4F60-9B0C-4FF6F9B29AF8}">
      <dsp:nvSpPr>
        <dsp:cNvPr id="0" name=""/>
        <dsp:cNvSpPr/>
      </dsp:nvSpPr>
      <dsp:spPr>
        <a:xfrm>
          <a:off x="0" y="2332062"/>
          <a:ext cx="2035501" cy="12213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New Land Use Mapping/Zoning</a:t>
          </a:r>
        </a:p>
      </dsp:txBody>
      <dsp:txXfrm>
        <a:off x="0" y="2332062"/>
        <a:ext cx="2035501" cy="1221300"/>
      </dsp:txXfrm>
    </dsp:sp>
    <dsp:sp modelId="{BF7863F8-2835-4A4B-BC2C-BFA16030D576}">
      <dsp:nvSpPr>
        <dsp:cNvPr id="0" name=""/>
        <dsp:cNvSpPr/>
      </dsp:nvSpPr>
      <dsp:spPr>
        <a:xfrm>
          <a:off x="2239051" y="2332062"/>
          <a:ext cx="2035501" cy="122130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Site Suitability/</a:t>
          </a:r>
          <a:r>
            <a:rPr lang="en-US" sz="1600" kern="1200" dirty="0" err="1"/>
            <a:t>Rez</a:t>
          </a:r>
          <a:r>
            <a:rPr lang="en-US" sz="1600" kern="1200" dirty="0"/>
            <a:t> Wide (Master Planning)</a:t>
          </a:r>
        </a:p>
      </dsp:txBody>
      <dsp:txXfrm>
        <a:off x="2239051" y="2332062"/>
        <a:ext cx="2035501" cy="1221300"/>
      </dsp:txXfrm>
    </dsp:sp>
    <dsp:sp modelId="{BD47B541-1D5C-498C-81F2-D7795FFACB95}">
      <dsp:nvSpPr>
        <dsp:cNvPr id="0" name=""/>
        <dsp:cNvSpPr/>
      </dsp:nvSpPr>
      <dsp:spPr>
        <a:xfrm>
          <a:off x="4478102" y="2332062"/>
          <a:ext cx="2035501" cy="12213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Simplifying Development Process </a:t>
          </a:r>
        </a:p>
      </dsp:txBody>
      <dsp:txXfrm>
        <a:off x="4478102" y="2332062"/>
        <a:ext cx="2035501" cy="1221300"/>
      </dsp:txXfrm>
    </dsp:sp>
    <dsp:sp modelId="{68395CC7-D677-40F2-9B51-E1981296AD81}">
      <dsp:nvSpPr>
        <dsp:cNvPr id="0" name=""/>
        <dsp:cNvSpPr/>
      </dsp:nvSpPr>
      <dsp:spPr>
        <a:xfrm>
          <a:off x="0" y="3756913"/>
          <a:ext cx="2035501" cy="12213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Economic Indicators/Legislative Database (Statistics)</a:t>
          </a:r>
        </a:p>
      </dsp:txBody>
      <dsp:txXfrm>
        <a:off x="0" y="3756913"/>
        <a:ext cx="2035501" cy="1221300"/>
      </dsp:txXfrm>
    </dsp:sp>
    <dsp:sp modelId="{505E445E-7202-4B4E-8752-3DCCBA76EE23}">
      <dsp:nvSpPr>
        <dsp:cNvPr id="0" name=""/>
        <dsp:cNvSpPr/>
      </dsp:nvSpPr>
      <dsp:spPr>
        <a:xfrm>
          <a:off x="2239051" y="3756913"/>
          <a:ext cx="2035501" cy="12213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Solid Waste Management Plan Update </a:t>
          </a:r>
        </a:p>
      </dsp:txBody>
      <dsp:txXfrm>
        <a:off x="2239051" y="3756913"/>
        <a:ext cx="2035501" cy="1221300"/>
      </dsp:txXfrm>
    </dsp:sp>
    <dsp:sp modelId="{9C6CD943-7D49-45E2-BDFC-73E84C84ED4C}">
      <dsp:nvSpPr>
        <dsp:cNvPr id="0" name=""/>
        <dsp:cNvSpPr/>
      </dsp:nvSpPr>
      <dsp:spPr>
        <a:xfrm>
          <a:off x="4478102" y="3756913"/>
          <a:ext cx="2035501" cy="12213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Coordinating Population Study with Enrollment/Wilder</a:t>
          </a:r>
        </a:p>
      </dsp:txBody>
      <dsp:txXfrm>
        <a:off x="4478102" y="3756913"/>
        <a:ext cx="2035501" cy="12213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5176-789D-B84E-985E-FF54D665E254}">
      <dsp:nvSpPr>
        <dsp:cNvPr id="0" name=""/>
        <dsp:cNvSpPr/>
      </dsp:nvSpPr>
      <dsp:spPr>
        <a:xfrm rot="16200000">
          <a:off x="1369985" y="1545160"/>
          <a:ext cx="503237" cy="1942053"/>
        </a:xfrm>
        <a:prstGeom prst="round2Same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1970’s</a:t>
          </a:r>
        </a:p>
      </dsp:txBody>
      <dsp:txXfrm rot="5400000">
        <a:off x="675143" y="2289134"/>
        <a:ext cx="1917487" cy="454105"/>
      </dsp:txXfrm>
    </dsp:sp>
    <dsp:sp modelId="{7698CB47-4E3E-1543-9376-A6248BDBA704}">
      <dsp:nvSpPr>
        <dsp:cNvPr id="0" name=""/>
        <dsp:cNvSpPr/>
      </dsp:nvSpPr>
      <dsp:spPr>
        <a:xfrm>
          <a:off x="3226" y="0"/>
          <a:ext cx="3236755" cy="176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14300" numCol="1" spcCol="1270" anchor="b" anchorCtr="1">
          <a:noAutofit/>
        </a:bodyPr>
        <a:lstStyle/>
        <a:p>
          <a:pPr marL="0" lvl="0" indent="0" algn="ctr" defTabSz="666750">
            <a:lnSpc>
              <a:spcPct val="90000"/>
            </a:lnSpc>
            <a:spcBef>
              <a:spcPct val="0"/>
            </a:spcBef>
            <a:spcAft>
              <a:spcPct val="35000"/>
            </a:spcAft>
            <a:buNone/>
          </a:pPr>
          <a:r>
            <a:rPr lang="en-US" sz="1500" kern="1200"/>
            <a:t>A goal of the Colville Tribes since the 1970’s (identifying future population impacts)</a:t>
          </a:r>
        </a:p>
      </dsp:txBody>
      <dsp:txXfrm>
        <a:off x="3226" y="0"/>
        <a:ext cx="3236755" cy="1761331"/>
      </dsp:txXfrm>
    </dsp:sp>
    <dsp:sp modelId="{824EF5B9-A3C2-F348-8FBD-BE5B8357768B}">
      <dsp:nvSpPr>
        <dsp:cNvPr id="0" name=""/>
        <dsp:cNvSpPr/>
      </dsp:nvSpPr>
      <dsp:spPr>
        <a:xfrm>
          <a:off x="1621603" y="1861978"/>
          <a:ext cx="0" cy="402590"/>
        </a:xfrm>
        <a:prstGeom prst="line">
          <a:avLst/>
        </a:prstGeom>
        <a:noFill/>
        <a:ln w="635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A40AF69-FE32-424F-8A2A-CD3C79E5AB04}">
      <dsp:nvSpPr>
        <dsp:cNvPr id="0" name=""/>
        <dsp:cNvSpPr/>
      </dsp:nvSpPr>
      <dsp:spPr>
        <a:xfrm>
          <a:off x="1571280" y="1761331"/>
          <a:ext cx="100647" cy="10064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F22827-8F11-E846-B4B4-EEB409C3E5AD}">
      <dsp:nvSpPr>
        <dsp:cNvPr id="0" name=""/>
        <dsp:cNvSpPr/>
      </dsp:nvSpPr>
      <dsp:spPr>
        <a:xfrm>
          <a:off x="2592630" y="2264568"/>
          <a:ext cx="1942053" cy="503237"/>
        </a:xfrm>
        <a:prstGeom prst="rect">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1978</a:t>
          </a:r>
        </a:p>
      </dsp:txBody>
      <dsp:txXfrm>
        <a:off x="2592630" y="2264568"/>
        <a:ext cx="1942053" cy="503237"/>
      </dsp:txXfrm>
    </dsp:sp>
    <dsp:sp modelId="{6F0626D9-3FC5-2E49-A4F3-65F3395AC730}">
      <dsp:nvSpPr>
        <dsp:cNvPr id="0" name=""/>
        <dsp:cNvSpPr/>
      </dsp:nvSpPr>
      <dsp:spPr>
        <a:xfrm>
          <a:off x="1945279" y="3271043"/>
          <a:ext cx="3236755" cy="176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0" numCol="1" spcCol="1270" anchor="t" anchorCtr="1">
          <a:noAutofit/>
        </a:bodyPr>
        <a:lstStyle/>
        <a:p>
          <a:pPr marL="0" lvl="0" indent="0" algn="ctr" defTabSz="666750">
            <a:lnSpc>
              <a:spcPct val="90000"/>
            </a:lnSpc>
            <a:spcBef>
              <a:spcPct val="0"/>
            </a:spcBef>
            <a:spcAft>
              <a:spcPct val="35000"/>
            </a:spcAft>
            <a:buNone/>
          </a:pPr>
          <a:r>
            <a:rPr lang="en-US" sz="1500" kern="1200"/>
            <a:t>Tribal Resolution from 1978</a:t>
          </a:r>
        </a:p>
      </dsp:txBody>
      <dsp:txXfrm>
        <a:off x="1945279" y="3271043"/>
        <a:ext cx="3236755" cy="1761331"/>
      </dsp:txXfrm>
    </dsp:sp>
    <dsp:sp modelId="{FEAD2961-D05F-B143-8B1F-397CC2C95710}">
      <dsp:nvSpPr>
        <dsp:cNvPr id="0" name=""/>
        <dsp:cNvSpPr/>
      </dsp:nvSpPr>
      <dsp:spPr>
        <a:xfrm>
          <a:off x="3563657" y="2767806"/>
          <a:ext cx="0" cy="402590"/>
        </a:xfrm>
        <a:prstGeom prst="line">
          <a:avLst/>
        </a:prstGeom>
        <a:noFill/>
        <a:ln w="6350" cap="flat" cmpd="sng" algn="ctr">
          <a:solidFill>
            <a:schemeClr val="accent5">
              <a:hueOff val="-1689636"/>
              <a:satOff val="-4355"/>
              <a:lumOff val="-2941"/>
              <a:alphaOff val="0"/>
            </a:schemeClr>
          </a:solidFill>
          <a:prstDash val="dash"/>
          <a:miter lim="800000"/>
        </a:ln>
        <a:effectLst/>
      </dsp:spPr>
      <dsp:style>
        <a:lnRef idx="1">
          <a:scrgbClr r="0" g="0" b="0"/>
        </a:lnRef>
        <a:fillRef idx="0">
          <a:scrgbClr r="0" g="0" b="0"/>
        </a:fillRef>
        <a:effectRef idx="0">
          <a:scrgbClr r="0" g="0" b="0"/>
        </a:effectRef>
        <a:fontRef idx="minor"/>
      </dsp:style>
    </dsp:sp>
    <dsp:sp modelId="{EE62986C-2595-1241-8AB3-8D2135A987F0}">
      <dsp:nvSpPr>
        <dsp:cNvPr id="0" name=""/>
        <dsp:cNvSpPr/>
      </dsp:nvSpPr>
      <dsp:spPr>
        <a:xfrm>
          <a:off x="3513333" y="3170396"/>
          <a:ext cx="100647" cy="100647"/>
        </a:xfrm>
        <a:prstGeom prst="ellipse">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617DBF-E695-014C-874B-7727DD4E678D}">
      <dsp:nvSpPr>
        <dsp:cNvPr id="0" name=""/>
        <dsp:cNvSpPr/>
      </dsp:nvSpPr>
      <dsp:spPr>
        <a:xfrm>
          <a:off x="4534684" y="2264568"/>
          <a:ext cx="1942053" cy="503237"/>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2012</a:t>
          </a:r>
        </a:p>
      </dsp:txBody>
      <dsp:txXfrm>
        <a:off x="4534684" y="2264568"/>
        <a:ext cx="1942053" cy="503237"/>
      </dsp:txXfrm>
    </dsp:sp>
    <dsp:sp modelId="{4FA2A2AE-D7DC-8240-9B97-BCB41EE91F4E}">
      <dsp:nvSpPr>
        <dsp:cNvPr id="0" name=""/>
        <dsp:cNvSpPr/>
      </dsp:nvSpPr>
      <dsp:spPr>
        <a:xfrm>
          <a:off x="3887333" y="0"/>
          <a:ext cx="3236755" cy="176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14300" numCol="1" spcCol="1270" anchor="b" anchorCtr="1">
          <a:noAutofit/>
        </a:bodyPr>
        <a:lstStyle/>
        <a:p>
          <a:pPr marL="0" lvl="0" indent="0" algn="ctr" defTabSz="666750">
            <a:lnSpc>
              <a:spcPct val="90000"/>
            </a:lnSpc>
            <a:spcBef>
              <a:spcPct val="0"/>
            </a:spcBef>
            <a:spcAft>
              <a:spcPct val="35000"/>
            </a:spcAft>
            <a:buNone/>
          </a:pPr>
          <a:r>
            <a:rPr lang="en-US" sz="1500" kern="1200"/>
            <a:t>Tribal Resolution from 2012 </a:t>
          </a:r>
        </a:p>
      </dsp:txBody>
      <dsp:txXfrm>
        <a:off x="3887333" y="0"/>
        <a:ext cx="3236755" cy="1761331"/>
      </dsp:txXfrm>
    </dsp:sp>
    <dsp:sp modelId="{F7B0DD9C-913B-764F-8E96-B96120829EB1}">
      <dsp:nvSpPr>
        <dsp:cNvPr id="0" name=""/>
        <dsp:cNvSpPr/>
      </dsp:nvSpPr>
      <dsp:spPr>
        <a:xfrm>
          <a:off x="5505710" y="1861978"/>
          <a:ext cx="0" cy="402590"/>
        </a:xfrm>
        <a:prstGeom prst="line">
          <a:avLst/>
        </a:prstGeom>
        <a:noFill/>
        <a:ln w="6350" cap="flat" cmpd="sng" algn="ctr">
          <a:solidFill>
            <a:schemeClr val="accent5">
              <a:hueOff val="-3379271"/>
              <a:satOff val="-8710"/>
              <a:lumOff val="-5883"/>
              <a:alphaOff val="0"/>
            </a:schemeClr>
          </a:solidFill>
          <a:prstDash val="dash"/>
          <a:miter lim="800000"/>
        </a:ln>
        <a:effectLst/>
      </dsp:spPr>
      <dsp:style>
        <a:lnRef idx="1">
          <a:scrgbClr r="0" g="0" b="0"/>
        </a:lnRef>
        <a:fillRef idx="0">
          <a:scrgbClr r="0" g="0" b="0"/>
        </a:fillRef>
        <a:effectRef idx="0">
          <a:scrgbClr r="0" g="0" b="0"/>
        </a:effectRef>
        <a:fontRef idx="minor"/>
      </dsp:style>
    </dsp:sp>
    <dsp:sp modelId="{37DCAA53-ECC0-D045-988C-AA7E9AD33595}">
      <dsp:nvSpPr>
        <dsp:cNvPr id="0" name=""/>
        <dsp:cNvSpPr/>
      </dsp:nvSpPr>
      <dsp:spPr>
        <a:xfrm>
          <a:off x="5455387" y="1761331"/>
          <a:ext cx="100647" cy="100647"/>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E6DBAA-CFE5-EE4C-BD8A-82DA66230DA2}">
      <dsp:nvSpPr>
        <dsp:cNvPr id="0" name=""/>
        <dsp:cNvSpPr/>
      </dsp:nvSpPr>
      <dsp:spPr>
        <a:xfrm>
          <a:off x="6476737" y="2264568"/>
          <a:ext cx="1942053" cy="503237"/>
        </a:xfrm>
        <a:prstGeom prst="rect">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2019</a:t>
          </a:r>
        </a:p>
      </dsp:txBody>
      <dsp:txXfrm>
        <a:off x="6476737" y="2264568"/>
        <a:ext cx="1942053" cy="503237"/>
      </dsp:txXfrm>
    </dsp:sp>
    <dsp:sp modelId="{1DE2D3DC-90D1-E644-9BB7-8BED2754C111}">
      <dsp:nvSpPr>
        <dsp:cNvPr id="0" name=""/>
        <dsp:cNvSpPr/>
      </dsp:nvSpPr>
      <dsp:spPr>
        <a:xfrm>
          <a:off x="5829386" y="3271043"/>
          <a:ext cx="3236755" cy="176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0" numCol="1" spcCol="1270" anchor="t" anchorCtr="1">
          <a:noAutofit/>
        </a:bodyPr>
        <a:lstStyle/>
        <a:p>
          <a:pPr marL="0" lvl="0" indent="0" algn="ctr" defTabSz="666750">
            <a:lnSpc>
              <a:spcPct val="90000"/>
            </a:lnSpc>
            <a:spcBef>
              <a:spcPct val="0"/>
            </a:spcBef>
            <a:spcAft>
              <a:spcPct val="35000"/>
            </a:spcAft>
            <a:buNone/>
          </a:pPr>
          <a:r>
            <a:rPr lang="en-US" sz="1500" kern="1200"/>
            <a:t>CCT Planning identified policy approaches elsewhere (Wilder’s Population Studies for other Tribes)</a:t>
          </a:r>
        </a:p>
      </dsp:txBody>
      <dsp:txXfrm>
        <a:off x="5829386" y="3271043"/>
        <a:ext cx="3236755" cy="1761331"/>
      </dsp:txXfrm>
    </dsp:sp>
    <dsp:sp modelId="{9930007C-8BDF-764D-BF08-65944CC75AAB}">
      <dsp:nvSpPr>
        <dsp:cNvPr id="0" name=""/>
        <dsp:cNvSpPr/>
      </dsp:nvSpPr>
      <dsp:spPr>
        <a:xfrm>
          <a:off x="7447764" y="2767806"/>
          <a:ext cx="0" cy="402590"/>
        </a:xfrm>
        <a:prstGeom prst="line">
          <a:avLst/>
        </a:prstGeom>
        <a:noFill/>
        <a:ln w="6350" cap="flat" cmpd="sng" algn="ctr">
          <a:solidFill>
            <a:schemeClr val="accent5">
              <a:hueOff val="-5068907"/>
              <a:satOff val="-13064"/>
              <a:lumOff val="-8824"/>
              <a:alphaOff val="0"/>
            </a:schemeClr>
          </a:solidFill>
          <a:prstDash val="dash"/>
          <a:miter lim="800000"/>
        </a:ln>
        <a:effectLst/>
      </dsp:spPr>
      <dsp:style>
        <a:lnRef idx="1">
          <a:scrgbClr r="0" g="0" b="0"/>
        </a:lnRef>
        <a:fillRef idx="0">
          <a:scrgbClr r="0" g="0" b="0"/>
        </a:fillRef>
        <a:effectRef idx="0">
          <a:scrgbClr r="0" g="0" b="0"/>
        </a:effectRef>
        <a:fontRef idx="minor"/>
      </dsp:style>
    </dsp:sp>
    <dsp:sp modelId="{1EECBD9A-9454-7046-8497-D676376654DD}">
      <dsp:nvSpPr>
        <dsp:cNvPr id="0" name=""/>
        <dsp:cNvSpPr/>
      </dsp:nvSpPr>
      <dsp:spPr>
        <a:xfrm>
          <a:off x="7397440" y="3170396"/>
          <a:ext cx="100647" cy="100647"/>
        </a:xfrm>
        <a:prstGeom prst="ellipse">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8FCFFA-D0B0-DF4F-BA1A-3AC45AF417DB}">
      <dsp:nvSpPr>
        <dsp:cNvPr id="0" name=""/>
        <dsp:cNvSpPr/>
      </dsp:nvSpPr>
      <dsp:spPr>
        <a:xfrm rot="5400000">
          <a:off x="9138199" y="1545160"/>
          <a:ext cx="503237" cy="1942053"/>
        </a:xfrm>
        <a:prstGeom prst="round2Same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dirty="0"/>
            <a:t>2021</a:t>
          </a:r>
        </a:p>
      </dsp:txBody>
      <dsp:txXfrm rot="-5400000">
        <a:off x="8418791" y="2289134"/>
        <a:ext cx="1917487" cy="454105"/>
      </dsp:txXfrm>
    </dsp:sp>
    <dsp:sp modelId="{1402E459-4F94-0C4D-B219-A38369FC1807}">
      <dsp:nvSpPr>
        <dsp:cNvPr id="0" name=""/>
        <dsp:cNvSpPr/>
      </dsp:nvSpPr>
      <dsp:spPr>
        <a:xfrm>
          <a:off x="7771440" y="0"/>
          <a:ext cx="3236755" cy="176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14300" numCol="1" spcCol="1270" anchor="b" anchorCtr="1">
          <a:noAutofit/>
        </a:bodyPr>
        <a:lstStyle/>
        <a:p>
          <a:pPr marL="0" lvl="0" indent="0" algn="ctr" defTabSz="666750">
            <a:lnSpc>
              <a:spcPct val="90000"/>
            </a:lnSpc>
            <a:spcBef>
              <a:spcPct val="0"/>
            </a:spcBef>
            <a:spcAft>
              <a:spcPct val="35000"/>
            </a:spcAft>
            <a:buNone/>
          </a:pPr>
          <a:r>
            <a:rPr lang="en-US" sz="1500" kern="1200"/>
            <a:t>Colville Business Councill approved proceeding with a Study for CCT, utilizing Wilder, who had a track record elsewhere</a:t>
          </a:r>
        </a:p>
      </dsp:txBody>
      <dsp:txXfrm>
        <a:off x="7771440" y="0"/>
        <a:ext cx="3236755" cy="1761331"/>
      </dsp:txXfrm>
    </dsp:sp>
    <dsp:sp modelId="{F9DBA189-F94D-B94E-8126-7FC83A76CEDE}">
      <dsp:nvSpPr>
        <dsp:cNvPr id="0" name=""/>
        <dsp:cNvSpPr/>
      </dsp:nvSpPr>
      <dsp:spPr>
        <a:xfrm>
          <a:off x="9389818" y="1861978"/>
          <a:ext cx="0" cy="402590"/>
        </a:xfrm>
        <a:prstGeom prst="line">
          <a:avLst/>
        </a:prstGeom>
        <a:noFill/>
        <a:ln w="6350" cap="flat" cmpd="sng" algn="ctr">
          <a:solidFill>
            <a:schemeClr val="accent5">
              <a:hueOff val="-6758543"/>
              <a:satOff val="-17419"/>
              <a:lumOff val="-11765"/>
              <a:alphaOff val="0"/>
            </a:schemeClr>
          </a:solidFill>
          <a:prstDash val="dash"/>
          <a:miter lim="800000"/>
        </a:ln>
        <a:effectLst/>
      </dsp:spPr>
      <dsp:style>
        <a:lnRef idx="1">
          <a:scrgbClr r="0" g="0" b="0"/>
        </a:lnRef>
        <a:fillRef idx="0">
          <a:scrgbClr r="0" g="0" b="0"/>
        </a:fillRef>
        <a:effectRef idx="0">
          <a:scrgbClr r="0" g="0" b="0"/>
        </a:effectRef>
        <a:fontRef idx="minor"/>
      </dsp:style>
    </dsp:sp>
    <dsp:sp modelId="{3425D795-10C8-744E-A29E-E09F6445A622}">
      <dsp:nvSpPr>
        <dsp:cNvPr id="0" name=""/>
        <dsp:cNvSpPr/>
      </dsp:nvSpPr>
      <dsp:spPr>
        <a:xfrm>
          <a:off x="9339494" y="1761331"/>
          <a:ext cx="100647" cy="100647"/>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2C612-D39F-44EA-98CF-5D0A537D18B9}">
      <dsp:nvSpPr>
        <dsp:cNvPr id="0" name=""/>
        <dsp:cNvSpPr/>
      </dsp:nvSpPr>
      <dsp:spPr>
        <a:xfrm>
          <a:off x="0" y="104366"/>
          <a:ext cx="6513603" cy="184231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Uncertainty regarding future population outcomes</a:t>
          </a:r>
        </a:p>
      </dsp:txBody>
      <dsp:txXfrm>
        <a:off x="89934" y="194300"/>
        <a:ext cx="6333735" cy="1662443"/>
      </dsp:txXfrm>
    </dsp:sp>
    <dsp:sp modelId="{590FD5B8-1737-45B1-ABCC-9FDFC26AB002}">
      <dsp:nvSpPr>
        <dsp:cNvPr id="0" name=""/>
        <dsp:cNvSpPr/>
      </dsp:nvSpPr>
      <dsp:spPr>
        <a:xfrm>
          <a:off x="0" y="2021557"/>
          <a:ext cx="6513603" cy="1842311"/>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 conventional population model would indicate there would be continuous growth</a:t>
          </a:r>
          <a:endParaRPr lang="en-US" sz="2600" kern="1200" dirty="0"/>
        </a:p>
      </dsp:txBody>
      <dsp:txXfrm>
        <a:off x="89934" y="2111491"/>
        <a:ext cx="6333735" cy="1662443"/>
      </dsp:txXfrm>
    </dsp:sp>
    <dsp:sp modelId="{C8FDA132-15A9-48E2-8E6A-9B564D3025EC}">
      <dsp:nvSpPr>
        <dsp:cNvPr id="0" name=""/>
        <dsp:cNvSpPr/>
      </dsp:nvSpPr>
      <dsp:spPr>
        <a:xfrm>
          <a:off x="0" y="3938748"/>
          <a:ext cx="6513603" cy="184231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Contrary to conventional growth projections, CCT Enrollment is now seeing a decline (topped out at 9535 in 2019, now has declined for four straight years)</a:t>
          </a:r>
        </a:p>
      </dsp:txBody>
      <dsp:txXfrm>
        <a:off x="89934" y="4028682"/>
        <a:ext cx="6333735" cy="16624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93286-E023-6E44-9525-453336A1409A}">
      <dsp:nvSpPr>
        <dsp:cNvPr id="0" name=""/>
        <dsp:cNvSpPr/>
      </dsp:nvSpPr>
      <dsp:spPr>
        <a:xfrm>
          <a:off x="1283" y="306119"/>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0AEE52-221C-E94C-BEA6-865A131131C1}">
      <dsp:nvSpPr>
        <dsp:cNvPr id="0" name=""/>
        <dsp:cNvSpPr/>
      </dsp:nvSpPr>
      <dsp:spPr>
        <a:xfrm>
          <a:off x="501904" y="781709"/>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CCT Planning can do projections on standardized population outcomes.  Enrollment type data requires subject matter expert insight (i.e., a trained demographer). Standard demographic modeling would have indicated no decline in 2020</a:t>
          </a:r>
        </a:p>
      </dsp:txBody>
      <dsp:txXfrm>
        <a:off x="585701" y="865506"/>
        <a:ext cx="4337991" cy="2693452"/>
      </dsp:txXfrm>
    </dsp:sp>
    <dsp:sp modelId="{B7057621-017D-2644-B28E-5B9E5B834A04}">
      <dsp:nvSpPr>
        <dsp:cNvPr id="0" name=""/>
        <dsp:cNvSpPr/>
      </dsp:nvSpPr>
      <dsp:spPr>
        <a:xfrm>
          <a:off x="5508110" y="306119"/>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97C809-F4F6-C949-AF21-0A361DEB9123}">
      <dsp:nvSpPr>
        <dsp:cNvPr id="0" name=""/>
        <dsp:cNvSpPr/>
      </dsp:nvSpPr>
      <dsp:spPr>
        <a:xfrm>
          <a:off x="6008730" y="781709"/>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Enrollment Issues are Highly Politicized and Sensitive Work.  Important that any type of work be apolitical.  Wilder is a neutral third party with a track record of both success and professionalism.  Particularly in Indian Country</a:t>
          </a:r>
        </a:p>
      </dsp:txBody>
      <dsp:txXfrm>
        <a:off x="6092527" y="865506"/>
        <a:ext cx="4337991" cy="26934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6246E-6D93-9842-9BD7-2B7801ECFC0E}">
      <dsp:nvSpPr>
        <dsp:cNvPr id="0" name=""/>
        <dsp:cNvSpPr/>
      </dsp:nvSpPr>
      <dsp:spPr>
        <a:xfrm>
          <a:off x="1283" y="306119"/>
          <a:ext cx="4505585" cy="286104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F345CB-12F0-1149-ACBF-C770A4186EEE}">
      <dsp:nvSpPr>
        <dsp:cNvPr id="0" name=""/>
        <dsp:cNvSpPr/>
      </dsp:nvSpPr>
      <dsp:spPr>
        <a:xfrm>
          <a:off x="501904" y="781709"/>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NO changes to Enrollment Critiera.  No changes to Enrollment Policies.  </a:t>
          </a:r>
        </a:p>
      </dsp:txBody>
      <dsp:txXfrm>
        <a:off x="585701" y="865506"/>
        <a:ext cx="4337991" cy="2693452"/>
      </dsp:txXfrm>
    </dsp:sp>
    <dsp:sp modelId="{383F6146-3C20-F849-BAC2-79F302440185}">
      <dsp:nvSpPr>
        <dsp:cNvPr id="0" name=""/>
        <dsp:cNvSpPr/>
      </dsp:nvSpPr>
      <dsp:spPr>
        <a:xfrm>
          <a:off x="5508110" y="306119"/>
          <a:ext cx="4505585" cy="286104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BBA9A6-8519-4248-A62D-831A39936231}">
      <dsp:nvSpPr>
        <dsp:cNvPr id="0" name=""/>
        <dsp:cNvSpPr/>
      </dsp:nvSpPr>
      <dsp:spPr>
        <a:xfrm>
          <a:off x="6008730" y="781709"/>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Identification of future outcomes of the Tribal enrolled population based on multiple scenarios (status quo, and others.  Wilder Research will discuss next)</a:t>
          </a:r>
        </a:p>
      </dsp:txBody>
      <dsp:txXfrm>
        <a:off x="6092527" y="865506"/>
        <a:ext cx="4337991" cy="26934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52C41-9BC5-4FFF-9CE8-653B8A0E828B}">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9CBDEF-A028-427A-A9FC-4740DD6D52A0}">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67D11C-1D12-43F9-B96E-50C4E431FB55}">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a:t>William J. Marchand</a:t>
          </a:r>
        </a:p>
      </dsp:txBody>
      <dsp:txXfrm>
        <a:off x="1429899" y="2442"/>
        <a:ext cx="5083704" cy="1238008"/>
      </dsp:txXfrm>
    </dsp:sp>
    <dsp:sp modelId="{709615AD-94E6-4458-82EA-C6997E26E256}">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B4B316-0451-43D5-B6EC-464E908E1889}">
      <dsp:nvSpPr>
        <dsp:cNvPr id="0" name=""/>
        <dsp:cNvSpPr/>
      </dsp:nvSpPr>
      <dsp:spPr>
        <a:xfrm>
          <a:off x="374497" y="1828505"/>
          <a:ext cx="680904" cy="680904"/>
        </a:xfrm>
        <a:prstGeom prst="rect">
          <a:avLst/>
        </a:prstGeom>
        <a:solidFill>
          <a:schemeClr val="bg1">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35F538-004C-48D2-82C6-8A04A87CDFC1}">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a:t>CCT Planning, Planning Manager</a:t>
          </a:r>
        </a:p>
      </dsp:txBody>
      <dsp:txXfrm>
        <a:off x="1429899" y="1549953"/>
        <a:ext cx="5083704" cy="1238008"/>
      </dsp:txXfrm>
    </dsp:sp>
    <dsp:sp modelId="{739CAB32-D5CE-4C89-A12E-5A5A2CA4FC79}">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5ECE6D-5F58-444D-828F-CBC576AD3140}">
      <dsp:nvSpPr>
        <dsp:cNvPr id="0" name=""/>
        <dsp:cNvSpPr/>
      </dsp:nvSpPr>
      <dsp:spPr>
        <a:xfrm>
          <a:off x="374497" y="337601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88AC3A-07E5-475A-A0E1-D3D8C6F266E6}">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a:t>509-703-3427</a:t>
          </a:r>
        </a:p>
      </dsp:txBody>
      <dsp:txXfrm>
        <a:off x="1429899" y="3097464"/>
        <a:ext cx="5083704" cy="1238008"/>
      </dsp:txXfrm>
    </dsp:sp>
    <dsp:sp modelId="{1C537DD8-35EA-4573-B0C3-834F046C31A7}">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6B159E-5662-47AF-953D-2AEA31A59559}">
      <dsp:nvSpPr>
        <dsp:cNvPr id="0" name=""/>
        <dsp:cNvSpPr/>
      </dsp:nvSpPr>
      <dsp:spPr>
        <a:xfrm>
          <a:off x="374497" y="4923526"/>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98B28B-0732-448B-BD9C-130E0D4CE343}">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err="1"/>
            <a:t>William.marchand@colvilletribes.com</a:t>
          </a:r>
          <a:endParaRPr lang="en-US" sz="2000" kern="1200" dirty="0"/>
        </a:p>
      </dsp:txBody>
      <dsp:txXfrm>
        <a:off x="1429899" y="4644974"/>
        <a:ext cx="5083704" cy="12380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9DBAB-3519-4A14-BC93-04D56DC32F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705D44-9FB2-4808-A612-FAD1D0EB7C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5B9A28-069C-4C3C-A881-1F02090A5C90}"/>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5" name="Footer Placeholder 4">
            <a:extLst>
              <a:ext uri="{FF2B5EF4-FFF2-40B4-BE49-F238E27FC236}">
                <a16:creationId xmlns:a16="http://schemas.microsoft.com/office/drawing/2014/main" id="{E97A5ABB-76DD-4EA3-BF73-C12D9E6E2B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867DA-3625-407F-A2E4-79F9A2692802}"/>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184260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AD41-F93B-4BB3-9C71-C1AAC7A18C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062FEC-9162-45E9-8DAC-2A24AC8494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2F87C4-6D1F-404A-AC84-BF0B7EA4793C}"/>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5" name="Footer Placeholder 4">
            <a:extLst>
              <a:ext uri="{FF2B5EF4-FFF2-40B4-BE49-F238E27FC236}">
                <a16:creationId xmlns:a16="http://schemas.microsoft.com/office/drawing/2014/main" id="{5DE55F26-0A5F-4FEB-8DA1-3B3DC0388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E3C7E-4B6F-4311-9F93-C92A98D1F110}"/>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163700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EB9EFC-82D0-4996-B396-D318FF82A4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301E7C-15A9-4395-9F9D-357C001F3C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5AE1E5-D3EA-4EA5-9F2F-4AF4CF5338DD}"/>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5" name="Footer Placeholder 4">
            <a:extLst>
              <a:ext uri="{FF2B5EF4-FFF2-40B4-BE49-F238E27FC236}">
                <a16:creationId xmlns:a16="http://schemas.microsoft.com/office/drawing/2014/main" id="{00EBDDE9-12C5-45EB-93F2-727AD67E77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659EF-C2C8-4BBE-92E3-483378364D91}"/>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38842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8180-E1F0-4AF8-AB3C-A7D583CD50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E669C9-E5D7-4B9D-A445-8FBCA7AE1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9767D-97B0-4709-966B-37BA4FF2F1F2}"/>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5" name="Footer Placeholder 4">
            <a:extLst>
              <a:ext uri="{FF2B5EF4-FFF2-40B4-BE49-F238E27FC236}">
                <a16:creationId xmlns:a16="http://schemas.microsoft.com/office/drawing/2014/main" id="{E32BC1A3-EF2E-4752-ABBB-44D37F010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94546-114A-482D-939D-E3A33934AFDF}"/>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173826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E6C1-1D56-4BB6-B712-9A9DEAA2AF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150E00-8A4B-4084-AB95-5C2BB92220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A6F16-2600-44C1-8706-86462331ABBE}"/>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5" name="Footer Placeholder 4">
            <a:extLst>
              <a:ext uri="{FF2B5EF4-FFF2-40B4-BE49-F238E27FC236}">
                <a16:creationId xmlns:a16="http://schemas.microsoft.com/office/drawing/2014/main" id="{8FCA4AA1-37B1-4E97-B9FE-93650C593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5A284-FF27-4014-A91F-64BEF7352D5F}"/>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380475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76168-DDE7-4177-BD89-AA8B6C4CBF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C0D28C-BC81-414F-AA44-8B5424B656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525C0C-5F6C-48A9-9D52-1A8FF7202E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22DA3-3B26-46EF-BCB4-080132E54C77}"/>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6" name="Footer Placeholder 5">
            <a:extLst>
              <a:ext uri="{FF2B5EF4-FFF2-40B4-BE49-F238E27FC236}">
                <a16:creationId xmlns:a16="http://schemas.microsoft.com/office/drawing/2014/main" id="{675B9F9A-B0E1-4F2D-B1FB-C9F84467D6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B64544-741F-4043-9D1E-A56477D21773}"/>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127744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591B7-447F-42FE-BFE2-D553B265FB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1E3F50-9D2A-4F79-99A6-3B430C3D17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86F8C7-AC78-4516-A17C-BA1B25DFEC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AEBEF5-6B4C-4191-BF96-6126A840D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126EAA-2734-40F7-A323-86C46264AF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E0E38C-342D-453C-A43C-22FFB5474577}"/>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8" name="Footer Placeholder 7">
            <a:extLst>
              <a:ext uri="{FF2B5EF4-FFF2-40B4-BE49-F238E27FC236}">
                <a16:creationId xmlns:a16="http://schemas.microsoft.com/office/drawing/2014/main" id="{64278BE9-BB20-4B10-A6B0-A36C6AFA84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93FF69-10A9-4B8E-8C01-8146EF5DC4A4}"/>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56846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5F36F-B4C3-4545-8EA0-C5F22D6967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67D03D-6813-44DA-9B39-2659C571C01A}"/>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4" name="Footer Placeholder 3">
            <a:extLst>
              <a:ext uri="{FF2B5EF4-FFF2-40B4-BE49-F238E27FC236}">
                <a16:creationId xmlns:a16="http://schemas.microsoft.com/office/drawing/2014/main" id="{5A92C3B3-50AB-4E81-8FDE-0F2FDEED7E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DCEC86-503C-44DC-994C-45AF1354CC92}"/>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20117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539259-B5C3-4B0D-AD91-356E65B3CB87}"/>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3" name="Footer Placeholder 2">
            <a:extLst>
              <a:ext uri="{FF2B5EF4-FFF2-40B4-BE49-F238E27FC236}">
                <a16:creationId xmlns:a16="http://schemas.microsoft.com/office/drawing/2014/main" id="{102C8A0C-59AB-4939-BDB0-E467A4B375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48047-F491-48D3-AF37-B555B07A4E36}"/>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176660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8A1B5-CBC2-45C9-BCAB-2751639E45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5F277D-B4D7-402E-B7F2-EBE5350B9F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4A53CC-7CB6-4134-9AE8-9AF01998E1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A924AC-B745-45FE-9C61-0CBC27FAEA3D}"/>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6" name="Footer Placeholder 5">
            <a:extLst>
              <a:ext uri="{FF2B5EF4-FFF2-40B4-BE49-F238E27FC236}">
                <a16:creationId xmlns:a16="http://schemas.microsoft.com/office/drawing/2014/main" id="{0832456D-5518-42D4-A218-E2405DB86F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B91CE-F285-4603-9286-446EDE1C0D7C}"/>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248478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180B-AD15-4F7A-8B91-BCC5F5E93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DFA1FF-1A7A-4616-A454-E3E5950ACD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BF0DD7-747D-467D-810A-47B0D7202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55A892-A9D1-40CB-82AC-62C083309947}"/>
              </a:ext>
            </a:extLst>
          </p:cNvPr>
          <p:cNvSpPr>
            <a:spLocks noGrp="1"/>
          </p:cNvSpPr>
          <p:nvPr>
            <p:ph type="dt" sz="half" idx="10"/>
          </p:nvPr>
        </p:nvSpPr>
        <p:spPr/>
        <p:txBody>
          <a:bodyPr/>
          <a:lstStyle/>
          <a:p>
            <a:fld id="{4DBC8B07-8D45-4F64-972E-900341A70712}" type="datetimeFigureOut">
              <a:rPr lang="en-US" smtClean="0"/>
              <a:t>2/16/23</a:t>
            </a:fld>
            <a:endParaRPr lang="en-US"/>
          </a:p>
        </p:txBody>
      </p:sp>
      <p:sp>
        <p:nvSpPr>
          <p:cNvPr id="6" name="Footer Placeholder 5">
            <a:extLst>
              <a:ext uri="{FF2B5EF4-FFF2-40B4-BE49-F238E27FC236}">
                <a16:creationId xmlns:a16="http://schemas.microsoft.com/office/drawing/2014/main" id="{B1224946-484F-4335-ABF5-8E1A18B2FF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D2E1A0-8961-41B4-B8E9-4376001F7720}"/>
              </a:ext>
            </a:extLst>
          </p:cNvPr>
          <p:cNvSpPr>
            <a:spLocks noGrp="1"/>
          </p:cNvSpPr>
          <p:nvPr>
            <p:ph type="sldNum" sz="quarter" idx="12"/>
          </p:nvPr>
        </p:nvSpPr>
        <p:spPr/>
        <p:txBody>
          <a:bodyPr/>
          <a:lstStyle/>
          <a:p>
            <a:fld id="{40B3B34F-BFEA-4E2C-AD06-816F73C07A1D}" type="slidenum">
              <a:rPr lang="en-US" smtClean="0"/>
              <a:t>‹#›</a:t>
            </a:fld>
            <a:endParaRPr lang="en-US"/>
          </a:p>
        </p:txBody>
      </p:sp>
    </p:spTree>
    <p:extLst>
      <p:ext uri="{BB962C8B-B14F-4D97-AF65-F5344CB8AC3E}">
        <p14:creationId xmlns:p14="http://schemas.microsoft.com/office/powerpoint/2010/main" val="253209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DD1992-E760-44AC-84EF-E9E535A3C0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1D9EAA-93A8-44BC-8CFB-3BBD4552A3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9A17D-7FE3-48B5-8A4A-086975498C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C8B07-8D45-4F64-972E-900341A70712}" type="datetimeFigureOut">
              <a:rPr lang="en-US" smtClean="0"/>
              <a:t>2/16/23</a:t>
            </a:fld>
            <a:endParaRPr lang="en-US"/>
          </a:p>
        </p:txBody>
      </p:sp>
      <p:sp>
        <p:nvSpPr>
          <p:cNvPr id="5" name="Footer Placeholder 4">
            <a:extLst>
              <a:ext uri="{FF2B5EF4-FFF2-40B4-BE49-F238E27FC236}">
                <a16:creationId xmlns:a16="http://schemas.microsoft.com/office/drawing/2014/main" id="{C579FC00-DDAD-4132-B5CF-7487117F15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280B2A-904B-45B5-9861-E125D91CC0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3B34F-BFEA-4E2C-AD06-816F73C07A1D}" type="slidenum">
              <a:rPr lang="en-US" smtClean="0"/>
              <a:t>‹#›</a:t>
            </a:fld>
            <a:endParaRPr lang="en-US"/>
          </a:p>
        </p:txBody>
      </p:sp>
    </p:spTree>
    <p:extLst>
      <p:ext uri="{BB962C8B-B14F-4D97-AF65-F5344CB8AC3E}">
        <p14:creationId xmlns:p14="http://schemas.microsoft.com/office/powerpoint/2010/main" val="2590244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00F151C6-258F-43A4-94E4-D0F4F4D3F42E}"/>
              </a:ext>
            </a:extLst>
          </p:cNvPr>
          <p:cNvSpPr>
            <a:spLocks noGrp="1"/>
          </p:cNvSpPr>
          <p:nvPr>
            <p:ph type="title"/>
          </p:nvPr>
        </p:nvSpPr>
        <p:spPr>
          <a:xfrm>
            <a:off x="625033" y="5148197"/>
            <a:ext cx="3708971" cy="909735"/>
          </a:xfrm>
        </p:spPr>
        <p:txBody>
          <a:bodyPr>
            <a:normAutofit fontScale="90000"/>
          </a:bodyPr>
          <a:lstStyle/>
          <a:p>
            <a:r>
              <a:rPr lang="en-US" sz="4400" dirty="0">
                <a:solidFill>
                  <a:srgbClr val="FFFFFF"/>
                </a:solidFill>
              </a:rPr>
              <a:t>William J. Marchand</a:t>
            </a:r>
          </a:p>
        </p:txBody>
      </p:sp>
      <p:graphicFrame>
        <p:nvGraphicFramePr>
          <p:cNvPr id="8" name="Content Placeholder 5">
            <a:extLst>
              <a:ext uri="{FF2B5EF4-FFF2-40B4-BE49-F238E27FC236}">
                <a16:creationId xmlns:a16="http://schemas.microsoft.com/office/drawing/2014/main" id="{47A4D883-D5EF-45D6-A56E-C62D3A970E4C}"/>
              </a:ext>
            </a:extLst>
          </p:cNvPr>
          <p:cNvGraphicFramePr>
            <a:graphicFrameLocks noGrp="1"/>
          </p:cNvGraphicFramePr>
          <p:nvPr>
            <p:ph idx="1"/>
            <p:extLst>
              <p:ext uri="{D42A27DB-BD31-4B8C-83A1-F6EECF244321}">
                <p14:modId xmlns:p14="http://schemas.microsoft.com/office/powerpoint/2010/main" val="2792977621"/>
              </p:ext>
            </p:extLst>
          </p:nvPr>
        </p:nvGraphicFramePr>
        <p:xfrm>
          <a:off x="5194299" y="470924"/>
          <a:ext cx="6782353" cy="6387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Logo, company name&#10;&#10;Description automatically generated">
            <a:extLst>
              <a:ext uri="{FF2B5EF4-FFF2-40B4-BE49-F238E27FC236}">
                <a16:creationId xmlns:a16="http://schemas.microsoft.com/office/drawing/2014/main" id="{9D343799-0626-F947-9472-24C058DCC1E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4095" y="325677"/>
            <a:ext cx="4462199" cy="4634630"/>
          </a:xfrm>
          <a:prstGeom prst="rect">
            <a:avLst/>
          </a:prstGeom>
        </p:spPr>
      </p:pic>
    </p:spTree>
    <p:extLst>
      <p:ext uri="{BB962C8B-B14F-4D97-AF65-F5344CB8AC3E}">
        <p14:creationId xmlns:p14="http://schemas.microsoft.com/office/powerpoint/2010/main" val="388708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8C6880-E685-486C-9C10-E6E45595C538}"/>
              </a:ext>
            </a:extLst>
          </p:cNvPr>
          <p:cNvSpPr>
            <a:spLocks noGrp="1"/>
          </p:cNvSpPr>
          <p:nvPr>
            <p:ph type="title"/>
          </p:nvPr>
        </p:nvSpPr>
        <p:spPr>
          <a:xfrm>
            <a:off x="838200" y="544469"/>
            <a:ext cx="10515600" cy="1133693"/>
          </a:xfrm>
        </p:spPr>
        <p:txBody>
          <a:bodyPr>
            <a:normAutofit/>
          </a:bodyPr>
          <a:lstStyle/>
          <a:p>
            <a:r>
              <a:rPr lang="en-US" sz="5200"/>
              <a:t>CCT Planning Functions </a:t>
            </a:r>
          </a:p>
        </p:txBody>
      </p:sp>
      <p:graphicFrame>
        <p:nvGraphicFramePr>
          <p:cNvPr id="5" name="Content Placeholder 2">
            <a:extLst>
              <a:ext uri="{FF2B5EF4-FFF2-40B4-BE49-F238E27FC236}">
                <a16:creationId xmlns:a16="http://schemas.microsoft.com/office/drawing/2014/main" id="{C6EDC685-F4E5-4236-AC21-BCEA29CC7A11}"/>
              </a:ext>
            </a:extLst>
          </p:cNvPr>
          <p:cNvGraphicFramePr>
            <a:graphicFrameLocks noGrp="1"/>
          </p:cNvGraphicFramePr>
          <p:nvPr>
            <p:ph idx="1"/>
            <p:extLst>
              <p:ext uri="{D42A27DB-BD31-4B8C-83A1-F6EECF244321}">
                <p14:modId xmlns:p14="http://schemas.microsoft.com/office/powerpoint/2010/main" val="29122537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934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281D12-BA6E-4B4E-BCBA-D7FE477D4E50}"/>
              </a:ext>
            </a:extLst>
          </p:cNvPr>
          <p:cNvSpPr>
            <a:spLocks noGrp="1"/>
          </p:cNvSpPr>
          <p:nvPr>
            <p:ph type="title"/>
          </p:nvPr>
        </p:nvSpPr>
        <p:spPr>
          <a:xfrm>
            <a:off x="863029" y="1012004"/>
            <a:ext cx="3416158" cy="4795408"/>
          </a:xfrm>
        </p:spPr>
        <p:txBody>
          <a:bodyPr>
            <a:normAutofit/>
          </a:bodyPr>
          <a:lstStyle/>
          <a:p>
            <a:r>
              <a:rPr lang="en-US" sz="4400" dirty="0">
                <a:solidFill>
                  <a:srgbClr val="FFFFFF"/>
                </a:solidFill>
              </a:rPr>
              <a:t>CCT Planning Projects</a:t>
            </a:r>
            <a:br>
              <a:rPr lang="en-US" sz="4400" dirty="0">
                <a:solidFill>
                  <a:srgbClr val="FFFFFF"/>
                </a:solidFill>
              </a:rPr>
            </a:br>
            <a:br>
              <a:rPr lang="en-US" sz="4400" dirty="0">
                <a:solidFill>
                  <a:srgbClr val="FFFFFF"/>
                </a:solidFill>
              </a:rPr>
            </a:br>
            <a:r>
              <a:rPr lang="en-US" sz="4400" dirty="0">
                <a:solidFill>
                  <a:srgbClr val="FFFFFF"/>
                </a:solidFill>
              </a:rPr>
              <a:t>Past &amp;</a:t>
            </a:r>
            <a:br>
              <a:rPr lang="en-US" dirty="0">
                <a:solidFill>
                  <a:srgbClr val="FFFFFF"/>
                </a:solidFill>
              </a:rPr>
            </a:br>
            <a:r>
              <a:rPr lang="en-US" sz="4400" dirty="0">
                <a:solidFill>
                  <a:srgbClr val="FFFFFF"/>
                </a:solidFill>
              </a:rPr>
              <a:t>Present </a:t>
            </a:r>
          </a:p>
        </p:txBody>
      </p:sp>
      <p:graphicFrame>
        <p:nvGraphicFramePr>
          <p:cNvPr id="5" name="Content Placeholder 2">
            <a:extLst>
              <a:ext uri="{FF2B5EF4-FFF2-40B4-BE49-F238E27FC236}">
                <a16:creationId xmlns:a16="http://schemas.microsoft.com/office/drawing/2014/main" id="{3E264C6B-1AE8-4FB9-922B-EAA5F875EA72}"/>
              </a:ext>
            </a:extLst>
          </p:cNvPr>
          <p:cNvGraphicFramePr>
            <a:graphicFrameLocks noGrp="1"/>
          </p:cNvGraphicFramePr>
          <p:nvPr>
            <p:ph idx="1"/>
            <p:extLst>
              <p:ext uri="{D42A27DB-BD31-4B8C-83A1-F6EECF244321}">
                <p14:modId xmlns:p14="http://schemas.microsoft.com/office/powerpoint/2010/main" val="159421777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07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70E7C5-62AA-4F01-8725-EA72800417B3}"/>
              </a:ext>
            </a:extLst>
          </p:cNvPr>
          <p:cNvSpPr>
            <a:spLocks noGrp="1"/>
          </p:cNvSpPr>
          <p:nvPr>
            <p:ph type="title"/>
          </p:nvPr>
        </p:nvSpPr>
        <p:spPr>
          <a:xfrm>
            <a:off x="838200" y="556995"/>
            <a:ext cx="10515600" cy="1133693"/>
          </a:xfrm>
        </p:spPr>
        <p:txBody>
          <a:bodyPr>
            <a:normAutofit/>
          </a:bodyPr>
          <a:lstStyle/>
          <a:p>
            <a:r>
              <a:rPr lang="en-US" sz="5200"/>
              <a:t>Population Study Project Development</a:t>
            </a:r>
          </a:p>
        </p:txBody>
      </p:sp>
      <p:graphicFrame>
        <p:nvGraphicFramePr>
          <p:cNvPr id="12" name="Content Placeholder 2">
            <a:extLst>
              <a:ext uri="{FF2B5EF4-FFF2-40B4-BE49-F238E27FC236}">
                <a16:creationId xmlns:a16="http://schemas.microsoft.com/office/drawing/2014/main" id="{8208DBE0-1035-AA77-D318-F109ABD05046}"/>
              </a:ext>
            </a:extLst>
          </p:cNvPr>
          <p:cNvGraphicFramePr/>
          <p:nvPr>
            <p:extLst>
              <p:ext uri="{D42A27DB-BD31-4B8C-83A1-F6EECF244321}">
                <p14:modId xmlns:p14="http://schemas.microsoft.com/office/powerpoint/2010/main" val="197128457"/>
              </p:ext>
            </p:extLst>
          </p:nvPr>
        </p:nvGraphicFramePr>
        <p:xfrm>
          <a:off x="838200" y="1845502"/>
          <a:ext cx="11011422"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194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B6C404-E6AF-42BB-B890-A3ED24E008CE}"/>
              </a:ext>
            </a:extLst>
          </p:cNvPr>
          <p:cNvSpPr>
            <a:spLocks noGrp="1"/>
          </p:cNvSpPr>
          <p:nvPr>
            <p:ph type="title"/>
          </p:nvPr>
        </p:nvSpPr>
        <p:spPr>
          <a:xfrm>
            <a:off x="863029" y="1012004"/>
            <a:ext cx="3416158" cy="4795408"/>
          </a:xfrm>
        </p:spPr>
        <p:txBody>
          <a:bodyPr>
            <a:normAutofit/>
          </a:bodyPr>
          <a:lstStyle/>
          <a:p>
            <a:r>
              <a:rPr lang="en-US" sz="4400">
                <a:solidFill>
                  <a:srgbClr val="FFFFFF"/>
                </a:solidFill>
              </a:rPr>
              <a:t>Why do a Study?</a:t>
            </a:r>
            <a:endParaRPr lang="en-US" sz="4400" dirty="0">
              <a:solidFill>
                <a:srgbClr val="FFFFFF"/>
              </a:solidFill>
            </a:endParaRPr>
          </a:p>
        </p:txBody>
      </p:sp>
      <p:graphicFrame>
        <p:nvGraphicFramePr>
          <p:cNvPr id="5" name="Content Placeholder 2">
            <a:extLst>
              <a:ext uri="{FF2B5EF4-FFF2-40B4-BE49-F238E27FC236}">
                <a16:creationId xmlns:a16="http://schemas.microsoft.com/office/drawing/2014/main" id="{43A64D30-D8E8-4142-9E72-B66F99CE67F7}"/>
              </a:ext>
            </a:extLst>
          </p:cNvPr>
          <p:cNvGraphicFramePr>
            <a:graphicFrameLocks noGrp="1"/>
          </p:cNvGraphicFramePr>
          <p:nvPr>
            <p:ph idx="1"/>
            <p:extLst>
              <p:ext uri="{D42A27DB-BD31-4B8C-83A1-F6EECF244321}">
                <p14:modId xmlns:p14="http://schemas.microsoft.com/office/powerpoint/2010/main" val="70497586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2599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hart, line chart&#10;&#10;Description automatically generated">
            <a:extLst>
              <a:ext uri="{FF2B5EF4-FFF2-40B4-BE49-F238E27FC236}">
                <a16:creationId xmlns:a16="http://schemas.microsoft.com/office/drawing/2014/main" id="{DDBD0FDD-D9C9-774E-9771-7DF228687E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4296" y="851769"/>
            <a:ext cx="9582411" cy="5599135"/>
          </a:xfrm>
        </p:spPr>
      </p:pic>
    </p:spTree>
    <p:extLst>
      <p:ext uri="{BB962C8B-B14F-4D97-AF65-F5344CB8AC3E}">
        <p14:creationId xmlns:p14="http://schemas.microsoft.com/office/powerpoint/2010/main" val="3207812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145EAD-4E93-4A26-AE8A-160257786C7F}"/>
              </a:ext>
            </a:extLst>
          </p:cNvPr>
          <p:cNvSpPr>
            <a:spLocks noGrp="1"/>
          </p:cNvSpPr>
          <p:nvPr>
            <p:ph type="title"/>
          </p:nvPr>
        </p:nvSpPr>
        <p:spPr>
          <a:xfrm>
            <a:off x="838200" y="365125"/>
            <a:ext cx="10515600" cy="1325563"/>
          </a:xfrm>
        </p:spPr>
        <p:txBody>
          <a:bodyPr>
            <a:normAutofit/>
          </a:bodyPr>
          <a:lstStyle/>
          <a:p>
            <a:r>
              <a:rPr lang="en-US" sz="5400"/>
              <a:t>Why outsource?</a:t>
            </a:r>
          </a:p>
        </p:txBody>
      </p:sp>
      <p:sp>
        <p:nvSpPr>
          <p:cNvPr id="17"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C1ACEA3-58C7-4145-819C-466CA99C8A2F}"/>
              </a:ext>
            </a:extLst>
          </p:cNvPr>
          <p:cNvGraphicFramePr>
            <a:graphicFrameLocks noGrp="1"/>
          </p:cNvGraphicFramePr>
          <p:nvPr>
            <p:ph idx="1"/>
            <p:extLst>
              <p:ext uri="{D42A27DB-BD31-4B8C-83A1-F6EECF244321}">
                <p14:modId xmlns:p14="http://schemas.microsoft.com/office/powerpoint/2010/main" val="1311177530"/>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6313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145EAD-4E93-4A26-AE8A-160257786C7F}"/>
              </a:ext>
            </a:extLst>
          </p:cNvPr>
          <p:cNvSpPr>
            <a:spLocks noGrp="1"/>
          </p:cNvSpPr>
          <p:nvPr>
            <p:ph type="title"/>
          </p:nvPr>
        </p:nvSpPr>
        <p:spPr>
          <a:xfrm>
            <a:off x="838200" y="365125"/>
            <a:ext cx="10515600" cy="1325563"/>
          </a:xfrm>
        </p:spPr>
        <p:txBody>
          <a:bodyPr>
            <a:normAutofit/>
          </a:bodyPr>
          <a:lstStyle/>
          <a:p>
            <a:r>
              <a:rPr lang="en-US" sz="5400"/>
              <a:t>Project Outcomes</a:t>
            </a:r>
          </a:p>
        </p:txBody>
      </p:sp>
      <p:sp>
        <p:nvSpPr>
          <p:cNvPr id="17"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C1ACEA3-58C7-4145-819C-466CA99C8A2F}"/>
              </a:ext>
            </a:extLst>
          </p:cNvPr>
          <p:cNvGraphicFramePr>
            <a:graphicFrameLocks noGrp="1"/>
          </p:cNvGraphicFramePr>
          <p:nvPr>
            <p:ph idx="1"/>
            <p:extLst>
              <p:ext uri="{D42A27DB-BD31-4B8C-83A1-F6EECF244321}">
                <p14:modId xmlns:p14="http://schemas.microsoft.com/office/powerpoint/2010/main" val="3856533549"/>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9174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FAFAEA8-1CA0-404E-9D20-0A5531B37345}"/>
              </a:ext>
            </a:extLst>
          </p:cNvPr>
          <p:cNvSpPr>
            <a:spLocks noGrp="1"/>
          </p:cNvSpPr>
          <p:nvPr>
            <p:ph type="title"/>
          </p:nvPr>
        </p:nvSpPr>
        <p:spPr>
          <a:xfrm>
            <a:off x="863029" y="1012004"/>
            <a:ext cx="3416158" cy="4795408"/>
          </a:xfrm>
        </p:spPr>
        <p:txBody>
          <a:bodyPr>
            <a:normAutofit/>
          </a:bodyPr>
          <a:lstStyle/>
          <a:p>
            <a:r>
              <a:rPr lang="en-US" sz="4400" dirty="0">
                <a:solidFill>
                  <a:srgbClr val="FFFFFF"/>
                </a:solidFill>
              </a:rPr>
              <a:t>Contact</a:t>
            </a:r>
            <a:br>
              <a:rPr lang="en-US" sz="4400" dirty="0">
                <a:solidFill>
                  <a:srgbClr val="FFFFFF"/>
                </a:solidFill>
              </a:rPr>
            </a:br>
            <a:r>
              <a:rPr lang="en-US" sz="4400" dirty="0">
                <a:solidFill>
                  <a:srgbClr val="FFFFFF"/>
                </a:solidFill>
              </a:rPr>
              <a:t>Information</a:t>
            </a:r>
          </a:p>
        </p:txBody>
      </p:sp>
      <p:graphicFrame>
        <p:nvGraphicFramePr>
          <p:cNvPr id="5" name="Content Placeholder 2">
            <a:extLst>
              <a:ext uri="{FF2B5EF4-FFF2-40B4-BE49-F238E27FC236}">
                <a16:creationId xmlns:a16="http://schemas.microsoft.com/office/drawing/2014/main" id="{6E8BB03D-5CE5-4125-BDBE-8C87CB6E7A6C}"/>
              </a:ext>
            </a:extLst>
          </p:cNvPr>
          <p:cNvGraphicFramePr>
            <a:graphicFrameLocks noGrp="1"/>
          </p:cNvGraphicFramePr>
          <p:nvPr>
            <p:ph idx="1"/>
            <p:extLst>
              <p:ext uri="{D42A27DB-BD31-4B8C-83A1-F6EECF244321}">
                <p14:modId xmlns:p14="http://schemas.microsoft.com/office/powerpoint/2010/main" val="63137163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6605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482</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William J. Marchand</vt:lpstr>
      <vt:lpstr>CCT Planning Functions </vt:lpstr>
      <vt:lpstr>CCT Planning Projects  Past &amp; Present </vt:lpstr>
      <vt:lpstr>Population Study Project Development</vt:lpstr>
      <vt:lpstr>Why do a Study?</vt:lpstr>
      <vt:lpstr>PowerPoint Presentation</vt:lpstr>
      <vt:lpstr>Why outsource?</vt:lpstr>
      <vt:lpstr>Project Outcomes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J. Marchand</dc:title>
  <dc:creator>Will Marchand</dc:creator>
  <cp:lastModifiedBy>Will Marchand</cp:lastModifiedBy>
  <cp:revision>4</cp:revision>
  <dcterms:created xsi:type="dcterms:W3CDTF">2023-02-16T22:03:28Z</dcterms:created>
  <dcterms:modified xsi:type="dcterms:W3CDTF">2023-02-16T23:05:38Z</dcterms:modified>
</cp:coreProperties>
</file>